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8288000" cy="10287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hildos Arabic" panose="020B0604020202020204" charset="-78"/>
      <p:regular r:id="rId11"/>
    </p:embeddedFont>
    <p:embeddedFont>
      <p:font typeface="Open Sans Bold" panose="020B0604020202020204" charset="0"/>
      <p:regular r:id="rId12"/>
    </p:embeddedFont>
    <p:embeddedFont>
      <p:font typeface="Times New Roman" panose="02020603050405020304" pitchFamily="18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18" Type="http://schemas.openxmlformats.org/officeDocument/2006/relationships/image" Target="../media/image24.svg"/><Relationship Id="rId3" Type="http://schemas.openxmlformats.org/officeDocument/2006/relationships/image" Target="../media/image9.png"/><Relationship Id="rId21" Type="http://schemas.openxmlformats.org/officeDocument/2006/relationships/image" Target="../media/image27.png"/><Relationship Id="rId7" Type="http://schemas.openxmlformats.org/officeDocument/2006/relationships/image" Target="../media/image13.sv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5" Type="http://schemas.openxmlformats.org/officeDocument/2006/relationships/image" Target="../media/image31.sv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20" Type="http://schemas.openxmlformats.org/officeDocument/2006/relationships/image" Target="../media/image2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24" Type="http://schemas.openxmlformats.org/officeDocument/2006/relationships/image" Target="../media/image30.png"/><Relationship Id="rId5" Type="http://schemas.openxmlformats.org/officeDocument/2006/relationships/image" Target="../media/image11.svg"/><Relationship Id="rId15" Type="http://schemas.openxmlformats.org/officeDocument/2006/relationships/image" Target="../media/image21.svg"/><Relationship Id="rId23" Type="http://schemas.openxmlformats.org/officeDocument/2006/relationships/image" Target="../media/image29.sv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svg"/><Relationship Id="rId14" Type="http://schemas.openxmlformats.org/officeDocument/2006/relationships/image" Target="../media/image20.png"/><Relationship Id="rId22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hyperlink" Target="https://www.youtube.com/watch?v=mWpFwlH3338" TargetMode="Externa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7.svg"/><Relationship Id="rId18" Type="http://schemas.openxmlformats.org/officeDocument/2006/relationships/image" Target="../media/image52.svg"/><Relationship Id="rId26" Type="http://schemas.openxmlformats.org/officeDocument/2006/relationships/image" Target="../media/image60.png"/><Relationship Id="rId3" Type="http://schemas.openxmlformats.org/officeDocument/2006/relationships/image" Target="../media/image37.png"/><Relationship Id="rId21" Type="http://schemas.openxmlformats.org/officeDocument/2006/relationships/image" Target="../media/image55.png"/><Relationship Id="rId7" Type="http://schemas.openxmlformats.org/officeDocument/2006/relationships/image" Target="../media/image41.sv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5" Type="http://schemas.openxmlformats.org/officeDocument/2006/relationships/image" Target="../media/image59.svg"/><Relationship Id="rId33" Type="http://schemas.openxmlformats.org/officeDocument/2006/relationships/image" Target="../media/image67.png"/><Relationship Id="rId2" Type="http://schemas.openxmlformats.org/officeDocument/2006/relationships/image" Target="../media/image36.png"/><Relationship Id="rId16" Type="http://schemas.openxmlformats.org/officeDocument/2006/relationships/image" Target="../media/image50.svg"/><Relationship Id="rId20" Type="http://schemas.openxmlformats.org/officeDocument/2006/relationships/image" Target="../media/image54.png"/><Relationship Id="rId29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24" Type="http://schemas.openxmlformats.org/officeDocument/2006/relationships/image" Target="../media/image58.png"/><Relationship Id="rId32" Type="http://schemas.openxmlformats.org/officeDocument/2006/relationships/image" Target="../media/image66.png"/><Relationship Id="rId5" Type="http://schemas.openxmlformats.org/officeDocument/2006/relationships/image" Target="../media/image39.svg"/><Relationship Id="rId15" Type="http://schemas.openxmlformats.org/officeDocument/2006/relationships/image" Target="../media/image49.png"/><Relationship Id="rId23" Type="http://schemas.openxmlformats.org/officeDocument/2006/relationships/image" Target="../media/image57.svg"/><Relationship Id="rId28" Type="http://schemas.openxmlformats.org/officeDocument/2006/relationships/image" Target="../media/image62.png"/><Relationship Id="rId10" Type="http://schemas.openxmlformats.org/officeDocument/2006/relationships/image" Target="../media/image44.svg"/><Relationship Id="rId19" Type="http://schemas.openxmlformats.org/officeDocument/2006/relationships/image" Target="../media/image53.png"/><Relationship Id="rId31" Type="http://schemas.openxmlformats.org/officeDocument/2006/relationships/image" Target="../media/image65.sv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Relationship Id="rId22" Type="http://schemas.openxmlformats.org/officeDocument/2006/relationships/image" Target="../media/image56.png"/><Relationship Id="rId27" Type="http://schemas.openxmlformats.org/officeDocument/2006/relationships/image" Target="../media/image61.svg"/><Relationship Id="rId30" Type="http://schemas.openxmlformats.org/officeDocument/2006/relationships/image" Target="../media/image64.png"/><Relationship Id="rId8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6995" y="7183027"/>
            <a:ext cx="20621989" cy="5645270"/>
          </a:xfrm>
          <a:custGeom>
            <a:avLst/>
            <a:gdLst/>
            <a:ahLst/>
            <a:cxnLst/>
            <a:rect l="l" t="t" r="r" b="b"/>
            <a:pathLst>
              <a:path w="20621989" h="5645270">
                <a:moveTo>
                  <a:pt x="0" y="0"/>
                </a:moveTo>
                <a:lnTo>
                  <a:pt x="20621990" y="0"/>
                </a:lnTo>
                <a:lnTo>
                  <a:pt x="20621990" y="5645269"/>
                </a:lnTo>
                <a:lnTo>
                  <a:pt x="0" y="56452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32889" y="1258211"/>
            <a:ext cx="7362623" cy="7770579"/>
          </a:xfrm>
          <a:custGeom>
            <a:avLst/>
            <a:gdLst/>
            <a:ahLst/>
            <a:cxnLst/>
            <a:rect l="l" t="t" r="r" b="b"/>
            <a:pathLst>
              <a:path w="7362623" h="7770579">
                <a:moveTo>
                  <a:pt x="0" y="0"/>
                </a:moveTo>
                <a:lnTo>
                  <a:pt x="7362624" y="0"/>
                </a:lnTo>
                <a:lnTo>
                  <a:pt x="7362624" y="7770578"/>
                </a:lnTo>
                <a:lnTo>
                  <a:pt x="0" y="777057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7593658"/>
            <a:ext cx="2945006" cy="2693342"/>
          </a:xfrm>
          <a:custGeom>
            <a:avLst/>
            <a:gdLst/>
            <a:ahLst/>
            <a:cxnLst/>
            <a:rect l="l" t="t" r="r" b="b"/>
            <a:pathLst>
              <a:path w="2945006" h="2693342">
                <a:moveTo>
                  <a:pt x="0" y="0"/>
                </a:moveTo>
                <a:lnTo>
                  <a:pt x="2945006" y="0"/>
                </a:lnTo>
                <a:lnTo>
                  <a:pt x="2945006" y="2693342"/>
                </a:lnTo>
                <a:lnTo>
                  <a:pt x="0" y="26933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945006" y="7582436"/>
            <a:ext cx="2945006" cy="2693342"/>
          </a:xfrm>
          <a:custGeom>
            <a:avLst/>
            <a:gdLst/>
            <a:ahLst/>
            <a:cxnLst/>
            <a:rect l="l" t="t" r="r" b="b"/>
            <a:pathLst>
              <a:path w="2945006" h="2693342">
                <a:moveTo>
                  <a:pt x="0" y="0"/>
                </a:moveTo>
                <a:lnTo>
                  <a:pt x="2945006" y="0"/>
                </a:lnTo>
                <a:lnTo>
                  <a:pt x="2945006" y="2693342"/>
                </a:lnTo>
                <a:lnTo>
                  <a:pt x="0" y="26933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890012" y="7582436"/>
            <a:ext cx="2945006" cy="2693342"/>
          </a:xfrm>
          <a:custGeom>
            <a:avLst/>
            <a:gdLst/>
            <a:ahLst/>
            <a:cxnLst/>
            <a:rect l="l" t="t" r="r" b="b"/>
            <a:pathLst>
              <a:path w="2945006" h="2693342">
                <a:moveTo>
                  <a:pt x="0" y="0"/>
                </a:moveTo>
                <a:lnTo>
                  <a:pt x="2945006" y="0"/>
                </a:lnTo>
                <a:lnTo>
                  <a:pt x="2945006" y="2693342"/>
                </a:lnTo>
                <a:lnTo>
                  <a:pt x="0" y="26933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144000" y="6474684"/>
            <a:ext cx="4471620" cy="4097122"/>
          </a:xfrm>
          <a:custGeom>
            <a:avLst/>
            <a:gdLst/>
            <a:ahLst/>
            <a:cxnLst/>
            <a:rect l="l" t="t" r="r" b="b"/>
            <a:pathLst>
              <a:path w="4471620" h="4097122">
                <a:moveTo>
                  <a:pt x="0" y="0"/>
                </a:moveTo>
                <a:lnTo>
                  <a:pt x="4471620" y="0"/>
                </a:lnTo>
                <a:lnTo>
                  <a:pt x="4471620" y="4097121"/>
                </a:lnTo>
                <a:lnTo>
                  <a:pt x="0" y="409712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352989" y="2661436"/>
            <a:ext cx="10658761" cy="10691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86"/>
              </a:lnSpc>
            </a:pPr>
            <a:r>
              <a:rPr lang="en-US" sz="8541" dirty="0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„</a:t>
            </a:r>
            <a:r>
              <a:rPr lang="en-US" sz="8541" dirty="0" err="1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Namai</a:t>
            </a:r>
            <a:r>
              <a:rPr lang="lt-LT" sz="8541" dirty="0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 </a:t>
            </a:r>
            <a:r>
              <a:rPr lang="en-US" sz="8541" dirty="0" err="1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namučiai</a:t>
            </a:r>
            <a:r>
              <a:rPr lang="en-US" sz="8541" dirty="0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“</a:t>
            </a:r>
          </a:p>
        </p:txBody>
      </p:sp>
      <p:sp>
        <p:nvSpPr>
          <p:cNvPr id="9" name="Freeform 9"/>
          <p:cNvSpPr/>
          <p:nvPr/>
        </p:nvSpPr>
        <p:spPr>
          <a:xfrm>
            <a:off x="14343150" y="6423783"/>
            <a:ext cx="2623625" cy="4148023"/>
          </a:xfrm>
          <a:custGeom>
            <a:avLst/>
            <a:gdLst/>
            <a:ahLst/>
            <a:cxnLst/>
            <a:rect l="l" t="t" r="r" b="b"/>
            <a:pathLst>
              <a:path w="2623625" h="4148023">
                <a:moveTo>
                  <a:pt x="0" y="0"/>
                </a:moveTo>
                <a:lnTo>
                  <a:pt x="2623625" y="0"/>
                </a:lnTo>
                <a:lnTo>
                  <a:pt x="2623625" y="4148022"/>
                </a:lnTo>
                <a:lnTo>
                  <a:pt x="0" y="41480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9403270" y="5241634"/>
            <a:ext cx="7010401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000" dirty="0" err="1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Priemonę</a:t>
            </a:r>
            <a:r>
              <a:rPr lang="en-US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dirty="0" err="1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parengė</a:t>
            </a:r>
            <a:r>
              <a:rPr lang="en-US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000" dirty="0" err="1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Klaipėdos</a:t>
            </a:r>
            <a:r>
              <a:rPr lang="en-US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l.-d. „</a:t>
            </a:r>
            <a:r>
              <a:rPr lang="en-US" sz="2000" dirty="0" err="1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Bitutė</a:t>
            </a:r>
            <a:r>
              <a:rPr lang="en-US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 </a:t>
            </a:r>
            <a:r>
              <a:rPr lang="lt-LT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logopedė metodininkė </a:t>
            </a:r>
            <a:r>
              <a:rPr lang="en-US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Vaiva </a:t>
            </a:r>
            <a:r>
              <a:rPr lang="en-US" sz="2000" dirty="0" err="1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Giedraitytė</a:t>
            </a:r>
            <a:endParaRPr lang="en-US" sz="2000" dirty="0">
              <a:solidFill>
                <a:srgbClr val="1A677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67501B11-9683-42D6-B9E6-103371AA6D10}"/>
              </a:ext>
            </a:extLst>
          </p:cNvPr>
          <p:cNvSpPr txBox="1"/>
          <p:nvPr/>
        </p:nvSpPr>
        <p:spPr>
          <a:xfrm>
            <a:off x="8717869" y="3546634"/>
            <a:ext cx="7929002" cy="531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</a:pPr>
            <a:r>
              <a:rPr lang="lt-LT" sz="2000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Priemonė skirta garsų S, Š tarimo mokymui ir diferencijavimui žodžiuose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A8283C-BCA5-4B13-86D8-52FF5A1A35F8}"/>
              </a:ext>
            </a:extLst>
          </p:cNvPr>
          <p:cNvSpPr txBox="1"/>
          <p:nvPr/>
        </p:nvSpPr>
        <p:spPr>
          <a:xfrm>
            <a:off x="7972426" y="6688284"/>
            <a:ext cx="10315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dirty="0">
                <a:solidFill>
                  <a:srgbClr val="1A677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2026m.</a:t>
            </a:r>
            <a:endParaRPr lang="en-US" sz="1800" dirty="0">
              <a:solidFill>
                <a:srgbClr val="1A677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75" r="-67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5369" y="5701749"/>
            <a:ext cx="3197151" cy="4551104"/>
          </a:xfrm>
          <a:custGeom>
            <a:avLst/>
            <a:gdLst/>
            <a:ahLst/>
            <a:cxnLst/>
            <a:rect l="l" t="t" r="r" b="b"/>
            <a:pathLst>
              <a:path w="3197151" h="4551104">
                <a:moveTo>
                  <a:pt x="0" y="0"/>
                </a:moveTo>
                <a:lnTo>
                  <a:pt x="3197151" y="0"/>
                </a:lnTo>
                <a:lnTo>
                  <a:pt x="3197151" y="4551104"/>
                </a:lnTo>
                <a:lnTo>
                  <a:pt x="0" y="4551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5417924" y="2898312"/>
            <a:ext cx="1963212" cy="2675586"/>
            <a:chOff x="0" y="0"/>
            <a:chExt cx="2617615" cy="356744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904239" y="1353456"/>
              <a:ext cx="914011" cy="1471245"/>
            </a:xfrm>
            <a:custGeom>
              <a:avLst/>
              <a:gdLst/>
              <a:ahLst/>
              <a:cxnLst/>
              <a:rect l="l" t="t" r="r" b="b"/>
              <a:pathLst>
                <a:path w="914011" h="1471245">
                  <a:moveTo>
                    <a:pt x="0" y="0"/>
                  </a:moveTo>
                  <a:lnTo>
                    <a:pt x="914011" y="0"/>
                  </a:lnTo>
                  <a:lnTo>
                    <a:pt x="914011" y="1471244"/>
                  </a:lnTo>
                  <a:lnTo>
                    <a:pt x="0" y="14712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9541350" y="2341251"/>
            <a:ext cx="1963212" cy="2675586"/>
            <a:chOff x="0" y="0"/>
            <a:chExt cx="2617615" cy="356744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626062" y="1423838"/>
              <a:ext cx="1400862" cy="1400862"/>
            </a:xfrm>
            <a:custGeom>
              <a:avLst/>
              <a:gdLst/>
              <a:ahLst/>
              <a:cxnLst/>
              <a:rect l="l" t="t" r="r" b="b"/>
              <a:pathLst>
                <a:path w="1400862" h="1400862">
                  <a:moveTo>
                    <a:pt x="0" y="0"/>
                  </a:moveTo>
                  <a:lnTo>
                    <a:pt x="1400862" y="0"/>
                  </a:lnTo>
                  <a:lnTo>
                    <a:pt x="1400862" y="1400862"/>
                  </a:lnTo>
                  <a:lnTo>
                    <a:pt x="0" y="14008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1" name="Group 11"/>
          <p:cNvGrpSpPr/>
          <p:nvPr/>
        </p:nvGrpSpPr>
        <p:grpSpPr>
          <a:xfrm>
            <a:off x="15619126" y="5529908"/>
            <a:ext cx="1963212" cy="2675586"/>
            <a:chOff x="0" y="0"/>
            <a:chExt cx="2617615" cy="356744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682559" y="1627268"/>
              <a:ext cx="1482880" cy="1080649"/>
            </a:xfrm>
            <a:custGeom>
              <a:avLst/>
              <a:gdLst/>
              <a:ahLst/>
              <a:cxnLst/>
              <a:rect l="l" t="t" r="r" b="b"/>
              <a:pathLst>
                <a:path w="1482880" h="1080649">
                  <a:moveTo>
                    <a:pt x="0" y="0"/>
                  </a:moveTo>
                  <a:lnTo>
                    <a:pt x="1482879" y="0"/>
                  </a:lnTo>
                  <a:lnTo>
                    <a:pt x="1482879" y="1080649"/>
                  </a:lnTo>
                  <a:lnTo>
                    <a:pt x="0" y="10806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3106312" y="4178326"/>
            <a:ext cx="1963212" cy="2675586"/>
            <a:chOff x="0" y="0"/>
            <a:chExt cx="2617615" cy="356744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634062" y="1655900"/>
              <a:ext cx="1349491" cy="953079"/>
            </a:xfrm>
            <a:custGeom>
              <a:avLst/>
              <a:gdLst/>
              <a:ahLst/>
              <a:cxnLst/>
              <a:rect l="l" t="t" r="r" b="b"/>
              <a:pathLst>
                <a:path w="1349492" h="953079">
                  <a:moveTo>
                    <a:pt x="0" y="0"/>
                  </a:moveTo>
                  <a:lnTo>
                    <a:pt x="1349492" y="0"/>
                  </a:lnTo>
                  <a:lnTo>
                    <a:pt x="1349492" y="953078"/>
                  </a:lnTo>
                  <a:lnTo>
                    <a:pt x="0" y="953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12683170" y="3459474"/>
            <a:ext cx="1963212" cy="2675586"/>
            <a:chOff x="0" y="0"/>
            <a:chExt cx="2617615" cy="356744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261434" y="1378337"/>
              <a:ext cx="2094747" cy="1400862"/>
            </a:xfrm>
            <a:custGeom>
              <a:avLst/>
              <a:gdLst/>
              <a:ahLst/>
              <a:cxnLst/>
              <a:rect l="l" t="t" r="r" b="b"/>
              <a:pathLst>
                <a:path w="2094747" h="1400862">
                  <a:moveTo>
                    <a:pt x="0" y="0"/>
                  </a:moveTo>
                  <a:lnTo>
                    <a:pt x="2094747" y="0"/>
                  </a:lnTo>
                  <a:lnTo>
                    <a:pt x="2094747" y="1400861"/>
                  </a:lnTo>
                  <a:lnTo>
                    <a:pt x="0" y="140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0" name="Group 20"/>
          <p:cNvGrpSpPr/>
          <p:nvPr/>
        </p:nvGrpSpPr>
        <p:grpSpPr>
          <a:xfrm>
            <a:off x="15534211" y="2267600"/>
            <a:ext cx="1963212" cy="2675586"/>
            <a:chOff x="0" y="0"/>
            <a:chExt cx="2617615" cy="356744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>
              <a:off x="741440" y="1434359"/>
              <a:ext cx="1381093" cy="1344840"/>
            </a:xfrm>
            <a:custGeom>
              <a:avLst/>
              <a:gdLst/>
              <a:ahLst/>
              <a:cxnLst/>
              <a:rect l="l" t="t" r="r" b="b"/>
              <a:pathLst>
                <a:path w="1381093" h="1344840">
                  <a:moveTo>
                    <a:pt x="0" y="0"/>
                  </a:moveTo>
                  <a:lnTo>
                    <a:pt x="1381093" y="0"/>
                  </a:lnTo>
                  <a:lnTo>
                    <a:pt x="1381093" y="1344839"/>
                  </a:lnTo>
                  <a:lnTo>
                    <a:pt x="0" y="13448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/>
              </a:stretch>
            </a:blipFill>
          </p:spPr>
        </p:sp>
      </p:grpSp>
      <p:grpSp>
        <p:nvGrpSpPr>
          <p:cNvPr id="23" name="Group 23"/>
          <p:cNvGrpSpPr/>
          <p:nvPr/>
        </p:nvGrpSpPr>
        <p:grpSpPr>
          <a:xfrm>
            <a:off x="909184" y="2038516"/>
            <a:ext cx="1963212" cy="2675586"/>
            <a:chOff x="0" y="0"/>
            <a:chExt cx="2617615" cy="3567451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617615" cy="3567451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>
              <a:off x="635321" y="1658903"/>
              <a:ext cx="1346974" cy="860538"/>
            </a:xfrm>
            <a:custGeom>
              <a:avLst/>
              <a:gdLst/>
              <a:ahLst/>
              <a:cxnLst/>
              <a:rect l="l" t="t" r="r" b="b"/>
              <a:pathLst>
                <a:path w="1346974" h="860538">
                  <a:moveTo>
                    <a:pt x="0" y="0"/>
                  </a:moveTo>
                  <a:lnTo>
                    <a:pt x="1346974" y="0"/>
                  </a:lnTo>
                  <a:lnTo>
                    <a:pt x="1346974" y="860537"/>
                  </a:lnTo>
                  <a:lnTo>
                    <a:pt x="0" y="8605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6" name="Group 26"/>
          <p:cNvGrpSpPr/>
          <p:nvPr/>
        </p:nvGrpSpPr>
        <p:grpSpPr>
          <a:xfrm>
            <a:off x="7681487" y="5688204"/>
            <a:ext cx="1963212" cy="2675586"/>
            <a:chOff x="0" y="0"/>
            <a:chExt cx="2617615" cy="356744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511731" y="1341333"/>
              <a:ext cx="1594153" cy="1400862"/>
            </a:xfrm>
            <a:custGeom>
              <a:avLst/>
              <a:gdLst/>
              <a:ahLst/>
              <a:cxnLst/>
              <a:rect l="l" t="t" r="r" b="b"/>
              <a:pathLst>
                <a:path w="1594153" h="1400862">
                  <a:moveTo>
                    <a:pt x="0" y="0"/>
                  </a:moveTo>
                  <a:lnTo>
                    <a:pt x="1594153" y="0"/>
                  </a:lnTo>
                  <a:lnTo>
                    <a:pt x="1594153" y="1400862"/>
                  </a:lnTo>
                  <a:lnTo>
                    <a:pt x="0" y="14008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9" name="Group 29"/>
          <p:cNvGrpSpPr/>
          <p:nvPr/>
        </p:nvGrpSpPr>
        <p:grpSpPr>
          <a:xfrm>
            <a:off x="5069524" y="6406214"/>
            <a:ext cx="1963212" cy="2675586"/>
            <a:chOff x="0" y="0"/>
            <a:chExt cx="2617615" cy="3567449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1" name="Freeform 31"/>
            <p:cNvSpPr/>
            <p:nvPr/>
          </p:nvSpPr>
          <p:spPr>
            <a:xfrm>
              <a:off x="455570" y="1554603"/>
              <a:ext cx="1767248" cy="1296718"/>
            </a:xfrm>
            <a:custGeom>
              <a:avLst/>
              <a:gdLst/>
              <a:ahLst/>
              <a:cxnLst/>
              <a:rect l="l" t="t" r="r" b="b"/>
              <a:pathLst>
                <a:path w="1767248" h="1296718">
                  <a:moveTo>
                    <a:pt x="0" y="0"/>
                  </a:moveTo>
                  <a:lnTo>
                    <a:pt x="1767248" y="0"/>
                  </a:lnTo>
                  <a:lnTo>
                    <a:pt x="1767248" y="1296719"/>
                  </a:lnTo>
                  <a:lnTo>
                    <a:pt x="0" y="12967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/>
              </a:stretch>
            </a:blipFill>
          </p:spPr>
        </p:sp>
      </p:grpSp>
      <p:grpSp>
        <p:nvGrpSpPr>
          <p:cNvPr id="32" name="Group 32"/>
          <p:cNvGrpSpPr/>
          <p:nvPr/>
        </p:nvGrpSpPr>
        <p:grpSpPr>
          <a:xfrm>
            <a:off x="10043800" y="7100234"/>
            <a:ext cx="1963212" cy="2675586"/>
            <a:chOff x="0" y="0"/>
            <a:chExt cx="2617615" cy="3567449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2617615" cy="3567449"/>
            </a:xfrm>
            <a:custGeom>
              <a:avLst/>
              <a:gdLst/>
              <a:ahLst/>
              <a:cxnLst/>
              <a:rect l="l" t="t" r="r" b="b"/>
              <a:pathLst>
                <a:path w="2617615" h="3567449">
                  <a:moveTo>
                    <a:pt x="0" y="0"/>
                  </a:moveTo>
                  <a:lnTo>
                    <a:pt x="2617615" y="0"/>
                  </a:lnTo>
                  <a:lnTo>
                    <a:pt x="2617615" y="3567449"/>
                  </a:lnTo>
                  <a:lnTo>
                    <a:pt x="0" y="3567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4" name="Freeform 34"/>
            <p:cNvSpPr/>
            <p:nvPr/>
          </p:nvSpPr>
          <p:spPr>
            <a:xfrm>
              <a:off x="753585" y="1604956"/>
              <a:ext cx="1168048" cy="1168048"/>
            </a:xfrm>
            <a:custGeom>
              <a:avLst/>
              <a:gdLst/>
              <a:ahLst/>
              <a:cxnLst/>
              <a:rect l="l" t="t" r="r" b="b"/>
              <a:pathLst>
                <a:path w="1168048" h="1168048">
                  <a:moveTo>
                    <a:pt x="0" y="0"/>
                  </a:moveTo>
                  <a:lnTo>
                    <a:pt x="1168047" y="0"/>
                  </a:lnTo>
                  <a:lnTo>
                    <a:pt x="1168047" y="1168048"/>
                  </a:lnTo>
                  <a:lnTo>
                    <a:pt x="0" y="11680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>
            <a:off x="11817461" y="6867701"/>
            <a:ext cx="3501543" cy="3055097"/>
          </a:xfrm>
          <a:custGeom>
            <a:avLst/>
            <a:gdLst/>
            <a:ahLst/>
            <a:cxnLst/>
            <a:rect l="l" t="t" r="r" b="b"/>
            <a:pathLst>
              <a:path w="3501543" h="3055097">
                <a:moveTo>
                  <a:pt x="0" y="0"/>
                </a:moveTo>
                <a:lnTo>
                  <a:pt x="3501543" y="0"/>
                </a:lnTo>
                <a:lnTo>
                  <a:pt x="3501543" y="3055097"/>
                </a:lnTo>
                <a:lnTo>
                  <a:pt x="0" y="305509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73A34C-108E-467B-90FA-A672D243D522}"/>
              </a:ext>
            </a:extLst>
          </p:cNvPr>
          <p:cNvSpPr txBox="1"/>
          <p:nvPr/>
        </p:nvSpPr>
        <p:spPr>
          <a:xfrm>
            <a:off x="3137885" y="769896"/>
            <a:ext cx="12246029" cy="1077218"/>
          </a:xfrm>
          <a:prstGeom prst="rect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Įvardink, kas pavaizduota ant lašelių, paspausk ant kibirėlio ir surink juos.</a:t>
            </a:r>
            <a:endParaRPr lang="en-GB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3 0.09383 L 0.0513 0.09383 C 0.05963 0.0892 0.06788 0.08441 0.0763 0.07994 C 0.0822 0.07701 0.08819 0.07423 0.09427 0.07161 C 0.11944 0.06127 0.14444 0.04892 0.17005 0.04105 C 0.20572 0.03025 0.1914 0.03549 0.21302 0.02732 C 0.2263 0.03056 0.23984 0.03071 0.25286 0.03704 C 0.26128 0.04105 0.26831 0.05139 0.2763 0.05772 C 0.28316 0.06343 0.29036 0.06775 0.29739 0.07315 C 0.31432 0.08596 0.32786 0.09645 0.34349 0.11482 C 0.35494 0.12824 0.36432 0.1483 0.37708 0.15772 C 0.40026 0.175 0.4243 0.18858 0.44661 0.20926 C 0.45859 0.22037 0.47031 0.23241 0.48255 0.24259 C 0.5026 0.25926 0.525 0.2679 0.54349 0.28982 C 0.54974 0.29722 0.55564 0.3054 0.56224 0.31204 C 0.57152 0.3213 0.58324 0.32407 0.59114 0.33704 L 0.60989 0.36759 C 0.62387 0.39059 0.61692 0.38102 0.62708 0.39383 C 0.62838 0.39815 0.62977 0.40216 0.63099 0.40648 C 0.63159 0.40864 0.63185 0.41111 0.63255 0.41327 C 0.63289 0.41482 0.63411 0.41759 0.63411 0.41759 " pathEditMode="relative" ptsTypes="AAAAAAAAAAAAAAAAAAA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6 -0.05015 L 0.01476 -0.05015 C 0.07848 -0.09028 0.08612 -0.10123 0.16077 -0.11682 C 0.18542 -0.12176 0.21025 -0.1196 0.23507 -0.12083 C 0.25382 -0.11435 0.27327 -0.11265 0.29132 -0.10139 C 0.32908 -0.07793 0.35895 -0.04213 0.38889 0.00262 C 0.43785 0.07577 0.3862 0.00386 0.41077 0.04583 C 0.42014 0.06158 0.43021 0.07608 0.43976 0.09151 C 0.44506 0.10016 0.45 0.10941 0.45539 0.11806 C 0.45912 0.12423 0.46381 0.12886 0.46702 0.13596 C 0.48195 0.16837 0.46502 0.13241 0.48577 0.17361 C 0.48881 0.17948 0.4915 0.18565 0.49445 0.19151 C 0.49514 0.19306 0.49601 0.19429 0.49671 0.19583 C 0.49783 0.19799 0.4987 0.20046 0.49983 0.20262 C 0.50356 0.20972 0.50816 0.21867 0.5132 0.22361 C 0.51407 0.22438 0.51528 0.22454 0.51632 0.225 " pathEditMode="relative" ptsTypes="AAAAAAAAAAAAAA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15 -0.08951 L 0.01415 -0.08951 C 0.0165 -0.08997 0.01884 -0.09028 0.02118 -0.0909 C 0.03264 -0.09445 0.04393 -0.09938 0.05556 -0.10201 C 0.06198 -0.10355 0.06858 -0.10293 0.075 -0.1034 C 0.09202 -0.09692 0.10929 -0.09306 0.12587 -0.08395 C 0.15625 -0.06729 0.20782 -0.02361 0.23525 0.00216 C 0.26354 0.0287 0.2941 0.0554 0.31719 0.0966 C 0.32118 0.10355 0.32405 0.1125 0.32657 0.1216 C 0.33585 0.15432 0.34271 0.1892 0.35243 0.2216 C 0.35677 0.23642 0.36137 0.25108 0.36563 0.26605 C 0.36762 0.27284 0.3691 0.28009 0.37118 0.28688 C 0.38577 0.3341 0.35339 0.21466 0.37969 0.31049 C 0.39158 0.35339 0.3915 0.3395 0.3915 0.35771 " pathEditMode="relative" ptsTypes="AAAAAAAAAAAA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71 0.02022 L 0.03871 0.02022 L 0.16137 0.25633 C 0.16441 0.26219 0.16632 0.2696 0.16918 0.27577 C 0.17751 0.29414 0.18593 0.3125 0.19496 0.32994 C 0.21814 0.37438 0.2092 0.35479 0.22309 0.38688 C 0.22491 0.40942 0.22751 0.43195 0.22231 0.45494 C 0.22126 0.45942 0.21701 0.45247 0.21449 0.45077 C 0.20946 0.44738 0.20468 0.44306 0.19965 0.43966 C 0.19661 0.4375 0.19331 0.43642 0.19028 0.43411 C 0.18541 0.4304 0.1809 0.42577 0.17621 0.42161 C 0.16736 0.40309 0.17074 0.40911 0.16684 0.40216 " pathEditMode="relative" ptsTypes="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37 -0.0625 L 0.01137 -0.0625 C 0.01649 -0.07701 0.02013 -0.09368 0.02691 -0.10571 C 0.04757 -0.14167 0.09487 -0.1929 0.11987 -0.20972 C 0.13402 -0.21929 0.14956 -0.21991 0.16441 -0.225 C 0.19305 -0.21868 0.22213 -0.21621 0.25034 -0.20571 C 0.26588 -0.19985 0.2802 -0.18704 0.29487 -0.17639 C 0.30034 -0.17253 0.3059 -0.16883 0.3105 -0.1625 C 0.31701 -0.15386 0.32144 -0.14121 0.32769 -0.13195 C 0.37343 -0.06513 0.33446 -0.12516 0.35972 -0.09584 C 0.36206 -0.09321 0.3638 -0.0892 0.36597 -0.08627 C 0.36979 -0.08087 0.37378 -0.07577 0.37769 -0.07084 C 0.38055 -0.06744 0.41119 -0.03009 0.41675 -0.02516 C 0.42326 -0.01929 0.423 -0.02361 0.423 -0.01806 " pathEditMode="relative" ptsTypes="AAAAAAAAAAAA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9 -0.08302 L -0.00339 -0.08302 C 0.01953 -0.11404 0.025 -0.1253 0.05208 -0.14552 C 0.0585 -0.15046 0.06562 -0.152 0.07239 -0.15524 C 0.09644 -0.14799 0.09609 -0.1503 0.12005 -0.13302 C 0.13229 -0.12438 0.15373 -0.10462 0.16536 -0.09274 C 0.17482 -0.08302 0.18394 -0.07222 0.19349 -0.06219 C 0.19991 -0.05555 0.20651 -0.04938 0.21302 -0.04274 L 0.22396 -0.03163 C 0.22526 -0.0304 0.22647 -0.02885 0.22786 -0.02746 C 0.23125 -0.02422 0.23472 -0.02145 0.23802 -0.01774 C 0.24123 -0.01404 0.24436 -0.00987 0.24739 -0.00524 C 0.24835 -0.00385 0.24904 -0.00169 0.24974 0.00031 C 0.25503 0.0159 0.26015 0.03164 0.26536 0.04754 C 0.26719 0.05294 0.26918 0.05834 0.27083 0.0642 L 0.27318 0.07254 " pathEditMode="relative" ptsTypes="AAAAAAAAAAAAAA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-0.05355 L -0.00364 -0.05355 C -0.00217 -0.07948 -0.00277 -0.10618 0.00096 -0.13133 C 0.00287 -0.14368 0.00782 -0.15417 0.01268 -0.16328 C 0.02353 -0.18365 0.03672 -0.18735 0.05174 -0.19105 C 0.05851 -0.19275 0.06528 -0.19198 0.07205 -0.19244 C 0.08829 -0.19105 0.09167 -0.19136 0.10955 -0.1855 C 0.11485 -0.1838 0.11997 -0.18087 0.12518 -0.17855 C 0.12596 -0.17763 0.127 -0.17716 0.12752 -0.17578 C 0.13273 -0.16451 0.13933 -0.1392 0.14158 -0.12994 C 0.14862 -0.1017 0.1494 -0.09244 0.15487 -0.06466 C 0.15643 -0.0571 0.15877 -0.04939 0.15955 -0.04105 C 0.16077 -0.02963 0.16033 -0.02824 0.16112 -0.01466 C 0.16242 0.00601 0.1619 -0.02284 0.1619 0.01034 " pathEditMode="relative" ptsTypes="AAAAAAAAAAAAAA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3 0.0892 L -0.00183 0.0892 C -0.00131 0.10957 -0.00226 0.13009 -0.00026 0.15031 C 0.00251 0.17916 0.00902 0.19629 0.01224 0.22253 C 0.01302 0.22886 0.01319 0.23549 0.0138 0.24197 C 0.01501 0.25494 0.01658 0.26774 0.0177 0.28086 C 0.01875 0.29321 0.01927 0.30571 0.02005 0.31836 C 0.02031 0.3233 0.02066 0.32839 0.02083 0.33364 C 0.02092 0.33904 0.02083 0.34475 0.02083 0.35031 " pathEditMode="relative" ptsTypes="AAAAAAA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6 0.12871 L -0.00616 0.12871 C -0.01276 0.125 -0.04505 0.1054 -0.0546 0.1051 C -0.05972 0.10479 -0.0645 0.10973 -0.06945 0.11204 C -0.10122 0.14182 -0.06511 0.10525 -0.09366 0.1426 C -0.09757 0.14753 -0.102 0.15093 -0.10616 0.1551 C -0.10998 0.15864 -0.11389 0.16096 -0.1171 0.16621 C -0.12665 0.18087 -0.12353 0.17809 -0.13116 0.19537 C -0.13394 0.20155 -0.13733 0.20679 -0.13976 0.21343 C -0.14254 0.22068 -0.14896 0.24784 -0.1507 0.2551 C -0.15096 0.25834 -0.15087 0.26173 -0.15148 0.26482 C -0.152 0.26698 -0.15347 0.26806 -0.15382 0.27037 C -0.1546 0.27485 -0.15399 0.27963 -0.1546 0.28426 C -0.16059 0.32439 -0.15556 0.27408 -0.15929 0.30648 C -0.16024 0.3142 -0.16111 0.32207 -0.16163 0.3301 C -0.16241 0.3392 -0.16224 0.34861 -0.1632 0.35787 C -0.1638 0.36312 -0.16545 0.3679 -0.16632 0.37315 C -0.16788 0.3821 -0.16806 0.38766 -0.16866 0.39676 C -0.16736 0.4088 -0.16597 0.42068 -0.16476 0.43287 C -0.16441 0.43642 -0.16459 0.44028 -0.16398 0.44398 C -0.1638 0.44537 -0.16103 0.45309 -0.16085 0.45648 C -0.16068 0.46003 -0.16085 0.46389 -0.16085 0.4676 " pathEditMode="relative" ptsTypes="AAAAAAAAAAAAAAAAAAAA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04 0.05602 L -0.02804 0.05602 C -0.03334 -0.00694 -0.02813 0.0426 -0.03594 -0.00926 C -0.03646 -0.01296 -0.03768 -0.03395 -0.04141 -0.03842 C -0.04497 -0.0429 -0.05903 -0.04707 -0.0625 -0.04815 C -0.07969 -0.04722 -0.09697 -0.04892 -0.11407 -0.04537 C -0.11806 -0.0446 -0.12145 -0.03935 -0.125 -0.03565 C -0.13811 -0.02207 -0.14141 -0.01821 -0.15157 -0.00231 C -0.15504 0.00309 -0.1586 0.00818 -0.16172 0.01435 C -0.16459 0.01991 -0.16693 0.02639 -0.16954 0.03241 C -0.17197 0.05602 -0.17249 0.0551 -0.17032 0.08797 C -0.17014 0.09059 -0.16867 0.09244 -0.16797 0.09491 C -0.16485 0.10463 -0.16815 0.0963 -0.16407 0.10602 C -0.16346 0.11204 -0.1632 0.11543 -0.1625 0.1213 C -0.16224 0.12315 -0.16172 0.12685 -0.16172 0.12685 " pathEditMode="relative" ptsTypes="AAAAAAAAAAAAAA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37" r="-637"/>
            </a:stretch>
          </a:blipFill>
        </p:spPr>
      </p:sp>
      <p:sp>
        <p:nvSpPr>
          <p:cNvPr id="3" name="Freeform 3"/>
          <p:cNvSpPr/>
          <p:nvPr/>
        </p:nvSpPr>
        <p:spPr>
          <a:xfrm rot="3746411">
            <a:off x="-897918" y="4334709"/>
            <a:ext cx="3018468" cy="3395152"/>
          </a:xfrm>
          <a:custGeom>
            <a:avLst/>
            <a:gdLst/>
            <a:ahLst/>
            <a:cxnLst/>
            <a:rect l="l" t="t" r="r" b="b"/>
            <a:pathLst>
              <a:path w="3018468" h="3395152">
                <a:moveTo>
                  <a:pt x="0" y="0"/>
                </a:moveTo>
                <a:lnTo>
                  <a:pt x="3018468" y="0"/>
                </a:lnTo>
                <a:lnTo>
                  <a:pt x="3018468" y="3395152"/>
                </a:lnTo>
                <a:lnTo>
                  <a:pt x="0" y="33951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4"/>
            </a:stretch>
          </a:blipFill>
        </p:spPr>
      </p:sp>
      <p:sp>
        <p:nvSpPr>
          <p:cNvPr id="4" name="Freeform 4">
            <a:hlinkClick r:id="rId4"/>
          </p:cNvPr>
          <p:cNvSpPr/>
          <p:nvPr/>
        </p:nvSpPr>
        <p:spPr>
          <a:xfrm>
            <a:off x="2814549" y="4651536"/>
            <a:ext cx="5007549" cy="5007549"/>
          </a:xfrm>
          <a:custGeom>
            <a:avLst/>
            <a:gdLst/>
            <a:ahLst/>
            <a:cxnLst/>
            <a:rect l="l" t="t" r="r" b="b"/>
            <a:pathLst>
              <a:path w="5007549" h="5007549">
                <a:moveTo>
                  <a:pt x="0" y="0"/>
                </a:moveTo>
                <a:lnTo>
                  <a:pt x="5007549" y="0"/>
                </a:lnTo>
                <a:lnTo>
                  <a:pt x="5007549" y="5007549"/>
                </a:lnTo>
                <a:lnTo>
                  <a:pt x="0" y="500754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CC0F6E-5EAF-4D55-91D1-4B0D0B7035AE}"/>
              </a:ext>
            </a:extLst>
          </p:cNvPr>
          <p:cNvSpPr txBox="1"/>
          <p:nvPr/>
        </p:nvSpPr>
        <p:spPr>
          <a:xfrm>
            <a:off x="838200" y="998338"/>
            <a:ext cx="12037267" cy="584775"/>
          </a:xfrm>
          <a:prstGeom prst="rect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Paspausk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ant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televizoriaus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ir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kartu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atlik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trumpą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mankštelę</a:t>
            </a:r>
            <a:r>
              <a:rPr lang="lt-LT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GB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75" r="-675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3590158"/>
            <a:ext cx="4025315" cy="5421299"/>
          </a:xfrm>
          <a:custGeom>
            <a:avLst/>
            <a:gdLst/>
            <a:ahLst/>
            <a:cxnLst/>
            <a:rect l="l" t="t" r="r" b="b"/>
            <a:pathLst>
              <a:path w="4025315" h="5421299">
                <a:moveTo>
                  <a:pt x="4025315" y="0"/>
                </a:moveTo>
                <a:lnTo>
                  <a:pt x="0" y="0"/>
                </a:lnTo>
                <a:lnTo>
                  <a:pt x="0" y="5421299"/>
                </a:lnTo>
                <a:lnTo>
                  <a:pt x="4025315" y="5421299"/>
                </a:lnTo>
                <a:lnTo>
                  <a:pt x="4025315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243168" y="3470575"/>
            <a:ext cx="3546353" cy="1844104"/>
          </a:xfrm>
          <a:custGeom>
            <a:avLst/>
            <a:gdLst/>
            <a:ahLst/>
            <a:cxnLst/>
            <a:rect l="l" t="t" r="r" b="b"/>
            <a:pathLst>
              <a:path w="3546353" h="1844104">
                <a:moveTo>
                  <a:pt x="0" y="0"/>
                </a:moveTo>
                <a:lnTo>
                  <a:pt x="3546354" y="0"/>
                </a:lnTo>
                <a:lnTo>
                  <a:pt x="3546354" y="1844103"/>
                </a:lnTo>
                <a:lnTo>
                  <a:pt x="0" y="18441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507926" y="6908938"/>
            <a:ext cx="6774319" cy="3725875"/>
          </a:xfrm>
          <a:custGeom>
            <a:avLst/>
            <a:gdLst/>
            <a:ahLst/>
            <a:cxnLst/>
            <a:rect l="l" t="t" r="r" b="b"/>
            <a:pathLst>
              <a:path w="6774319" h="3725875">
                <a:moveTo>
                  <a:pt x="0" y="0"/>
                </a:moveTo>
                <a:lnTo>
                  <a:pt x="6774319" y="0"/>
                </a:lnTo>
                <a:lnTo>
                  <a:pt x="6774319" y="3725875"/>
                </a:lnTo>
                <a:lnTo>
                  <a:pt x="0" y="37258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592695" y="5969089"/>
            <a:ext cx="2569157" cy="4317911"/>
          </a:xfrm>
          <a:custGeom>
            <a:avLst/>
            <a:gdLst/>
            <a:ahLst/>
            <a:cxnLst/>
            <a:rect l="l" t="t" r="r" b="b"/>
            <a:pathLst>
              <a:path w="2569157" h="4317911">
                <a:moveTo>
                  <a:pt x="0" y="0"/>
                </a:moveTo>
                <a:lnTo>
                  <a:pt x="2569157" y="0"/>
                </a:lnTo>
                <a:lnTo>
                  <a:pt x="2569157" y="4317911"/>
                </a:lnTo>
                <a:lnTo>
                  <a:pt x="0" y="431791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7266685" y="5969089"/>
            <a:ext cx="2569157" cy="4317911"/>
          </a:xfrm>
          <a:custGeom>
            <a:avLst/>
            <a:gdLst/>
            <a:ahLst/>
            <a:cxnLst/>
            <a:rect l="l" t="t" r="r" b="b"/>
            <a:pathLst>
              <a:path w="2569157" h="4317911">
                <a:moveTo>
                  <a:pt x="2569157" y="0"/>
                </a:moveTo>
                <a:lnTo>
                  <a:pt x="0" y="0"/>
                </a:lnTo>
                <a:lnTo>
                  <a:pt x="0" y="4317911"/>
                </a:lnTo>
                <a:lnTo>
                  <a:pt x="2569157" y="4317911"/>
                </a:lnTo>
                <a:lnTo>
                  <a:pt x="2569157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750664" y="6458043"/>
            <a:ext cx="2631499" cy="904578"/>
          </a:xfrm>
          <a:custGeom>
            <a:avLst/>
            <a:gdLst/>
            <a:ahLst/>
            <a:cxnLst/>
            <a:rect l="l" t="t" r="r" b="b"/>
            <a:pathLst>
              <a:path w="2631499" h="904578">
                <a:moveTo>
                  <a:pt x="0" y="0"/>
                </a:moveTo>
                <a:lnTo>
                  <a:pt x="2631499" y="0"/>
                </a:lnTo>
                <a:lnTo>
                  <a:pt x="2631499" y="904578"/>
                </a:lnTo>
                <a:lnTo>
                  <a:pt x="0" y="90457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969309" y="6458043"/>
            <a:ext cx="2623386" cy="901789"/>
          </a:xfrm>
          <a:custGeom>
            <a:avLst/>
            <a:gdLst/>
            <a:ahLst/>
            <a:cxnLst/>
            <a:rect l="l" t="t" r="r" b="b"/>
            <a:pathLst>
              <a:path w="2623386" h="901789">
                <a:moveTo>
                  <a:pt x="0" y="0"/>
                </a:moveTo>
                <a:lnTo>
                  <a:pt x="2623386" y="0"/>
                </a:lnTo>
                <a:lnTo>
                  <a:pt x="2623386" y="901789"/>
                </a:lnTo>
                <a:lnTo>
                  <a:pt x="0" y="90178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066413" y="3790999"/>
            <a:ext cx="883011" cy="1083449"/>
          </a:xfrm>
          <a:custGeom>
            <a:avLst/>
            <a:gdLst/>
            <a:ahLst/>
            <a:cxnLst/>
            <a:rect l="l" t="t" r="r" b="b"/>
            <a:pathLst>
              <a:path w="883011" h="1083449">
                <a:moveTo>
                  <a:pt x="0" y="0"/>
                </a:moveTo>
                <a:lnTo>
                  <a:pt x="883011" y="0"/>
                </a:lnTo>
                <a:lnTo>
                  <a:pt x="883011" y="1083448"/>
                </a:lnTo>
                <a:lnTo>
                  <a:pt x="0" y="108344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64786" y="3470575"/>
            <a:ext cx="1230299" cy="1355702"/>
          </a:xfrm>
          <a:custGeom>
            <a:avLst/>
            <a:gdLst/>
            <a:ahLst/>
            <a:cxnLst/>
            <a:rect l="l" t="t" r="r" b="b"/>
            <a:pathLst>
              <a:path w="1230299" h="1355702">
                <a:moveTo>
                  <a:pt x="0" y="0"/>
                </a:moveTo>
                <a:lnTo>
                  <a:pt x="1230299" y="0"/>
                </a:lnTo>
                <a:lnTo>
                  <a:pt x="1230299" y="1355701"/>
                </a:lnTo>
                <a:lnTo>
                  <a:pt x="0" y="135570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699113" y="3880686"/>
            <a:ext cx="852150" cy="993761"/>
          </a:xfrm>
          <a:custGeom>
            <a:avLst/>
            <a:gdLst/>
            <a:ahLst/>
            <a:cxnLst/>
            <a:rect l="l" t="t" r="r" b="b"/>
            <a:pathLst>
              <a:path w="852150" h="993761">
                <a:moveTo>
                  <a:pt x="0" y="0"/>
                </a:moveTo>
                <a:lnTo>
                  <a:pt x="852150" y="0"/>
                </a:lnTo>
                <a:lnTo>
                  <a:pt x="852150" y="993761"/>
                </a:lnTo>
                <a:lnTo>
                  <a:pt x="0" y="99376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grpSp>
        <p:nvGrpSpPr>
          <p:cNvPr id="79" name="Grupė 78">
            <a:extLst>
              <a:ext uri="{FF2B5EF4-FFF2-40B4-BE49-F238E27FC236}">
                <a16:creationId xmlns:a16="http://schemas.microsoft.com/office/drawing/2014/main" id="{47AE8E6C-171B-49A0-9927-5514DD8C373E}"/>
              </a:ext>
            </a:extLst>
          </p:cNvPr>
          <p:cNvGrpSpPr/>
          <p:nvPr/>
        </p:nvGrpSpPr>
        <p:grpSpPr>
          <a:xfrm>
            <a:off x="4382240" y="3960910"/>
            <a:ext cx="2303122" cy="1022010"/>
            <a:chOff x="2924444" y="1949424"/>
            <a:chExt cx="2303122" cy="1022010"/>
          </a:xfrm>
        </p:grpSpPr>
        <p:sp>
          <p:nvSpPr>
            <p:cNvPr id="14" name="Freeform 14"/>
            <p:cNvSpPr/>
            <p:nvPr/>
          </p:nvSpPr>
          <p:spPr>
            <a:xfrm>
              <a:off x="2924444" y="1949424"/>
              <a:ext cx="2303122" cy="1022010"/>
            </a:xfrm>
            <a:custGeom>
              <a:avLst/>
              <a:gdLst/>
              <a:ahLst/>
              <a:cxnLst/>
              <a:rect l="l" t="t" r="r" b="b"/>
              <a:pathLst>
                <a:path w="3070829" h="1362680">
                  <a:moveTo>
                    <a:pt x="0" y="0"/>
                  </a:moveTo>
                  <a:lnTo>
                    <a:pt x="3070829" y="0"/>
                  </a:lnTo>
                  <a:lnTo>
                    <a:pt x="3070829" y="1362680"/>
                  </a:lnTo>
                  <a:lnTo>
                    <a:pt x="0" y="13626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5" name="Group 15"/>
            <p:cNvGrpSpPr/>
            <p:nvPr/>
          </p:nvGrpSpPr>
          <p:grpSpPr>
            <a:xfrm>
              <a:off x="3748646" y="2021642"/>
              <a:ext cx="711050" cy="711050"/>
              <a:chOff x="0" y="0"/>
              <a:chExt cx="812800" cy="8128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8" name="Freeform 18"/>
            <p:cNvSpPr/>
            <p:nvPr/>
          </p:nvSpPr>
          <p:spPr>
            <a:xfrm>
              <a:off x="3831790" y="2126588"/>
              <a:ext cx="587859" cy="534952"/>
            </a:xfrm>
            <a:custGeom>
              <a:avLst/>
              <a:gdLst/>
              <a:ahLst/>
              <a:cxnLst/>
              <a:rect l="l" t="t" r="r" b="b"/>
              <a:pathLst>
                <a:path w="783812" h="713269">
                  <a:moveTo>
                    <a:pt x="0" y="0"/>
                  </a:moveTo>
                  <a:lnTo>
                    <a:pt x="783812" y="0"/>
                  </a:lnTo>
                  <a:lnTo>
                    <a:pt x="783812" y="713269"/>
                  </a:lnTo>
                  <a:lnTo>
                    <a:pt x="0" y="713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63" name="Freeform 63"/>
          <p:cNvSpPr/>
          <p:nvPr/>
        </p:nvSpPr>
        <p:spPr>
          <a:xfrm>
            <a:off x="15799679" y="5969089"/>
            <a:ext cx="2155189" cy="2199172"/>
          </a:xfrm>
          <a:custGeom>
            <a:avLst/>
            <a:gdLst/>
            <a:ahLst/>
            <a:cxnLst/>
            <a:rect l="l" t="t" r="r" b="b"/>
            <a:pathLst>
              <a:path w="2155189" h="2199172">
                <a:moveTo>
                  <a:pt x="0" y="0"/>
                </a:moveTo>
                <a:lnTo>
                  <a:pt x="2155189" y="0"/>
                </a:lnTo>
                <a:lnTo>
                  <a:pt x="2155189" y="2199172"/>
                </a:lnTo>
                <a:lnTo>
                  <a:pt x="0" y="2199172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64" name="Freeform 64"/>
          <p:cNvSpPr/>
          <p:nvPr/>
        </p:nvSpPr>
        <p:spPr>
          <a:xfrm rot="-821758" flipH="1">
            <a:off x="6953638" y="6168411"/>
            <a:ext cx="3281831" cy="2740329"/>
          </a:xfrm>
          <a:custGeom>
            <a:avLst/>
            <a:gdLst/>
            <a:ahLst/>
            <a:cxnLst/>
            <a:rect l="l" t="t" r="r" b="b"/>
            <a:pathLst>
              <a:path w="3281831" h="2740329">
                <a:moveTo>
                  <a:pt x="3281832" y="0"/>
                </a:moveTo>
                <a:lnTo>
                  <a:pt x="0" y="0"/>
                </a:lnTo>
                <a:lnTo>
                  <a:pt x="0" y="2740329"/>
                </a:lnTo>
                <a:lnTo>
                  <a:pt x="3281832" y="2740329"/>
                </a:lnTo>
                <a:lnTo>
                  <a:pt x="3281832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grpSp>
        <p:nvGrpSpPr>
          <p:cNvPr id="65" name="Group 65"/>
          <p:cNvGrpSpPr/>
          <p:nvPr/>
        </p:nvGrpSpPr>
        <p:grpSpPr>
          <a:xfrm>
            <a:off x="8197198" y="8572364"/>
            <a:ext cx="1371872" cy="1371872"/>
            <a:chOff x="0" y="0"/>
            <a:chExt cx="812800" cy="812800"/>
          </a:xfrm>
        </p:grpSpPr>
        <p:sp>
          <p:nvSpPr>
            <p:cNvPr id="66" name="Freeform 6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67" name="TextBox 6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15592695" y="8771875"/>
            <a:ext cx="1371872" cy="1371872"/>
            <a:chOff x="0" y="0"/>
            <a:chExt cx="812800" cy="812800"/>
          </a:xfrm>
        </p:grpSpPr>
        <p:sp>
          <p:nvSpPr>
            <p:cNvPr id="69" name="Freeform 6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0" name="TextBox 7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78" name="Grupė 77">
            <a:extLst>
              <a:ext uri="{FF2B5EF4-FFF2-40B4-BE49-F238E27FC236}">
                <a16:creationId xmlns:a16="http://schemas.microsoft.com/office/drawing/2014/main" id="{AB091519-19C1-40EE-8794-4A756920BC29}"/>
              </a:ext>
            </a:extLst>
          </p:cNvPr>
          <p:cNvGrpSpPr/>
          <p:nvPr/>
        </p:nvGrpSpPr>
        <p:grpSpPr>
          <a:xfrm>
            <a:off x="4407280" y="3715294"/>
            <a:ext cx="2303122" cy="1022010"/>
            <a:chOff x="362488" y="1873969"/>
            <a:chExt cx="2303122" cy="1022010"/>
          </a:xfrm>
        </p:grpSpPr>
        <p:sp>
          <p:nvSpPr>
            <p:cNvPr id="19" name="Freeform 19"/>
            <p:cNvSpPr/>
            <p:nvPr/>
          </p:nvSpPr>
          <p:spPr>
            <a:xfrm>
              <a:off x="362488" y="1873969"/>
              <a:ext cx="2303122" cy="1022010"/>
            </a:xfrm>
            <a:custGeom>
              <a:avLst/>
              <a:gdLst/>
              <a:ahLst/>
              <a:cxnLst/>
              <a:rect l="l" t="t" r="r" b="b"/>
              <a:pathLst>
                <a:path w="2303122" h="1022010">
                  <a:moveTo>
                    <a:pt x="0" y="0"/>
                  </a:moveTo>
                  <a:lnTo>
                    <a:pt x="2303121" y="0"/>
                  </a:lnTo>
                  <a:lnTo>
                    <a:pt x="2303121" y="1022011"/>
                  </a:lnTo>
                  <a:lnTo>
                    <a:pt x="0" y="10220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0" name="Group 20"/>
            <p:cNvGrpSpPr/>
            <p:nvPr/>
          </p:nvGrpSpPr>
          <p:grpSpPr>
            <a:xfrm>
              <a:off x="1095319" y="1942196"/>
              <a:ext cx="711050" cy="711050"/>
              <a:chOff x="0" y="0"/>
              <a:chExt cx="812800" cy="812800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71" name="Freeform 71"/>
            <p:cNvSpPr/>
            <p:nvPr/>
          </p:nvSpPr>
          <p:spPr>
            <a:xfrm>
              <a:off x="1114083" y="2003666"/>
              <a:ext cx="649580" cy="649580"/>
            </a:xfrm>
            <a:custGeom>
              <a:avLst/>
              <a:gdLst/>
              <a:ahLst/>
              <a:cxnLst/>
              <a:rect l="l" t="t" r="r" b="b"/>
              <a:pathLst>
                <a:path w="649580" h="649580">
                  <a:moveTo>
                    <a:pt x="0" y="0"/>
                  </a:moveTo>
                  <a:lnTo>
                    <a:pt x="649581" y="0"/>
                  </a:lnTo>
                  <a:lnTo>
                    <a:pt x="649581" y="649580"/>
                  </a:lnTo>
                  <a:lnTo>
                    <a:pt x="0" y="6495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/>
              </a:stretch>
            </a:blipFill>
          </p:spPr>
        </p:sp>
      </p:grpSp>
      <p:sp>
        <p:nvSpPr>
          <p:cNvPr id="76" name="TextBox 76"/>
          <p:cNvSpPr txBox="1"/>
          <p:nvPr/>
        </p:nvSpPr>
        <p:spPr>
          <a:xfrm>
            <a:off x="15936101" y="8551671"/>
            <a:ext cx="643533" cy="1566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8560085" y="8474045"/>
            <a:ext cx="643533" cy="1566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Š</a:t>
            </a:r>
          </a:p>
        </p:txBody>
      </p:sp>
      <p:grpSp>
        <p:nvGrpSpPr>
          <p:cNvPr id="43" name="Group 43"/>
          <p:cNvGrpSpPr/>
          <p:nvPr/>
        </p:nvGrpSpPr>
        <p:grpSpPr>
          <a:xfrm>
            <a:off x="4427145" y="3493974"/>
            <a:ext cx="2303122" cy="1022010"/>
            <a:chOff x="0" y="0"/>
            <a:chExt cx="3070829" cy="1362680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3070829" cy="1362680"/>
            </a:xfrm>
            <a:custGeom>
              <a:avLst/>
              <a:gdLst/>
              <a:ahLst/>
              <a:cxnLst/>
              <a:rect l="l" t="t" r="r" b="b"/>
              <a:pathLst>
                <a:path w="3070829" h="1362680">
                  <a:moveTo>
                    <a:pt x="0" y="0"/>
                  </a:moveTo>
                  <a:lnTo>
                    <a:pt x="3070829" y="0"/>
                  </a:lnTo>
                  <a:lnTo>
                    <a:pt x="3070829" y="1362680"/>
                  </a:lnTo>
                  <a:lnTo>
                    <a:pt x="0" y="13626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5" name="Group 45"/>
            <p:cNvGrpSpPr/>
            <p:nvPr/>
          </p:nvGrpSpPr>
          <p:grpSpPr>
            <a:xfrm>
              <a:off x="1127924" y="71333"/>
              <a:ext cx="948067" cy="948067"/>
              <a:chOff x="0" y="0"/>
              <a:chExt cx="812800" cy="812800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47" name="TextBox 47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8" name="Freeform 48"/>
            <p:cNvSpPr/>
            <p:nvPr/>
          </p:nvSpPr>
          <p:spPr>
            <a:xfrm>
              <a:off x="1270647" y="242181"/>
              <a:ext cx="577101" cy="646611"/>
            </a:xfrm>
            <a:custGeom>
              <a:avLst/>
              <a:gdLst/>
              <a:ahLst/>
              <a:cxnLst/>
              <a:rect l="l" t="t" r="r" b="b"/>
              <a:pathLst>
                <a:path w="577101" h="646611">
                  <a:moveTo>
                    <a:pt x="0" y="0"/>
                  </a:moveTo>
                  <a:lnTo>
                    <a:pt x="577101" y="0"/>
                  </a:lnTo>
                  <a:lnTo>
                    <a:pt x="577101" y="646612"/>
                  </a:lnTo>
                  <a:lnTo>
                    <a:pt x="0" y="6466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33" name="Group 33"/>
          <p:cNvGrpSpPr/>
          <p:nvPr/>
        </p:nvGrpSpPr>
        <p:grpSpPr>
          <a:xfrm>
            <a:off x="4414538" y="3233259"/>
            <a:ext cx="2303122" cy="1022010"/>
            <a:chOff x="0" y="0"/>
            <a:chExt cx="3070829" cy="136268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3070829" cy="1362680"/>
            </a:xfrm>
            <a:custGeom>
              <a:avLst/>
              <a:gdLst/>
              <a:ahLst/>
              <a:cxnLst/>
              <a:rect l="l" t="t" r="r" b="b"/>
              <a:pathLst>
                <a:path w="3070829" h="1362680">
                  <a:moveTo>
                    <a:pt x="0" y="0"/>
                  </a:moveTo>
                  <a:lnTo>
                    <a:pt x="3070829" y="0"/>
                  </a:lnTo>
                  <a:lnTo>
                    <a:pt x="3070829" y="1362680"/>
                  </a:lnTo>
                  <a:lnTo>
                    <a:pt x="0" y="13626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35" name="Group 35"/>
            <p:cNvGrpSpPr/>
            <p:nvPr/>
          </p:nvGrpSpPr>
          <p:grpSpPr>
            <a:xfrm>
              <a:off x="1061381" y="98520"/>
              <a:ext cx="948067" cy="948067"/>
              <a:chOff x="0" y="0"/>
              <a:chExt cx="812800" cy="812800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8" name="Freeform 38"/>
            <p:cNvSpPr/>
            <p:nvPr/>
          </p:nvSpPr>
          <p:spPr>
            <a:xfrm>
              <a:off x="1159555" y="203064"/>
              <a:ext cx="696271" cy="696271"/>
            </a:xfrm>
            <a:custGeom>
              <a:avLst/>
              <a:gdLst/>
              <a:ahLst/>
              <a:cxnLst/>
              <a:rect l="l" t="t" r="r" b="b"/>
              <a:pathLst>
                <a:path w="696271" h="696271">
                  <a:moveTo>
                    <a:pt x="0" y="0"/>
                  </a:moveTo>
                  <a:lnTo>
                    <a:pt x="696271" y="0"/>
                  </a:lnTo>
                  <a:lnTo>
                    <a:pt x="696271" y="696271"/>
                  </a:lnTo>
                  <a:lnTo>
                    <a:pt x="0" y="6962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7" name="Group 27"/>
          <p:cNvGrpSpPr/>
          <p:nvPr/>
        </p:nvGrpSpPr>
        <p:grpSpPr>
          <a:xfrm>
            <a:off x="4462525" y="2934123"/>
            <a:ext cx="2303122" cy="1022010"/>
            <a:chOff x="0" y="0"/>
            <a:chExt cx="3070829" cy="136268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3070829" cy="1362680"/>
            </a:xfrm>
            <a:custGeom>
              <a:avLst/>
              <a:gdLst/>
              <a:ahLst/>
              <a:cxnLst/>
              <a:rect l="l" t="t" r="r" b="b"/>
              <a:pathLst>
                <a:path w="3070829" h="1362680">
                  <a:moveTo>
                    <a:pt x="0" y="0"/>
                  </a:moveTo>
                  <a:lnTo>
                    <a:pt x="3070829" y="0"/>
                  </a:lnTo>
                  <a:lnTo>
                    <a:pt x="3070829" y="1362680"/>
                  </a:lnTo>
                  <a:lnTo>
                    <a:pt x="0" y="13626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9" name="Group 29"/>
            <p:cNvGrpSpPr/>
            <p:nvPr/>
          </p:nvGrpSpPr>
          <p:grpSpPr>
            <a:xfrm>
              <a:off x="1045539" y="59833"/>
              <a:ext cx="948067" cy="948067"/>
              <a:chOff x="0" y="0"/>
              <a:chExt cx="812800" cy="81280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2" name="Freeform 32"/>
            <p:cNvSpPr/>
            <p:nvPr/>
          </p:nvSpPr>
          <p:spPr>
            <a:xfrm>
              <a:off x="1228012" y="218666"/>
              <a:ext cx="583121" cy="630401"/>
            </a:xfrm>
            <a:custGeom>
              <a:avLst/>
              <a:gdLst/>
              <a:ahLst/>
              <a:cxnLst/>
              <a:rect l="l" t="t" r="r" b="b"/>
              <a:pathLst>
                <a:path w="583121" h="630401">
                  <a:moveTo>
                    <a:pt x="0" y="0"/>
                  </a:moveTo>
                  <a:lnTo>
                    <a:pt x="583121" y="0"/>
                  </a:lnTo>
                  <a:lnTo>
                    <a:pt x="583121" y="630401"/>
                  </a:lnTo>
                  <a:lnTo>
                    <a:pt x="0" y="630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80" name="Grupė 79">
            <a:extLst>
              <a:ext uri="{FF2B5EF4-FFF2-40B4-BE49-F238E27FC236}">
                <a16:creationId xmlns:a16="http://schemas.microsoft.com/office/drawing/2014/main" id="{575D2BEE-A845-4C7E-8297-E57DC2CC6446}"/>
              </a:ext>
            </a:extLst>
          </p:cNvPr>
          <p:cNvGrpSpPr/>
          <p:nvPr/>
        </p:nvGrpSpPr>
        <p:grpSpPr>
          <a:xfrm>
            <a:off x="4441048" y="2695851"/>
            <a:ext cx="2303122" cy="1022010"/>
            <a:chOff x="5486400" y="1791339"/>
            <a:chExt cx="2303122" cy="1022010"/>
          </a:xfrm>
        </p:grpSpPr>
        <p:sp>
          <p:nvSpPr>
            <p:cNvPr id="49" name="Freeform 49"/>
            <p:cNvSpPr/>
            <p:nvPr/>
          </p:nvSpPr>
          <p:spPr>
            <a:xfrm>
              <a:off x="5486400" y="1791339"/>
              <a:ext cx="2303122" cy="1022010"/>
            </a:xfrm>
            <a:custGeom>
              <a:avLst/>
              <a:gdLst/>
              <a:ahLst/>
              <a:cxnLst/>
              <a:rect l="l" t="t" r="r" b="b"/>
              <a:pathLst>
                <a:path w="2303122" h="1022010">
                  <a:moveTo>
                    <a:pt x="0" y="0"/>
                  </a:moveTo>
                  <a:lnTo>
                    <a:pt x="2303122" y="0"/>
                  </a:lnTo>
                  <a:lnTo>
                    <a:pt x="2303122" y="1022011"/>
                  </a:lnTo>
                  <a:lnTo>
                    <a:pt x="0" y="10220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50" name="Group 50"/>
            <p:cNvGrpSpPr/>
            <p:nvPr/>
          </p:nvGrpSpPr>
          <p:grpSpPr>
            <a:xfrm>
              <a:off x="6282436" y="1854897"/>
              <a:ext cx="711050" cy="711050"/>
              <a:chOff x="0" y="0"/>
              <a:chExt cx="812800" cy="812800"/>
            </a:xfrm>
          </p:grpSpPr>
          <p:sp>
            <p:nvSpPr>
              <p:cNvPr id="51" name="Freeform 5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52" name="TextBox 52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73" name="Freeform 73"/>
            <p:cNvSpPr/>
            <p:nvPr/>
          </p:nvSpPr>
          <p:spPr>
            <a:xfrm>
              <a:off x="6329426" y="1980923"/>
              <a:ext cx="547319" cy="465495"/>
            </a:xfrm>
            <a:custGeom>
              <a:avLst/>
              <a:gdLst/>
              <a:ahLst/>
              <a:cxnLst/>
              <a:rect l="l" t="t" r="r" b="b"/>
              <a:pathLst>
                <a:path w="547319" h="465495">
                  <a:moveTo>
                    <a:pt x="0" y="0"/>
                  </a:moveTo>
                  <a:lnTo>
                    <a:pt x="547319" y="0"/>
                  </a:lnTo>
                  <a:lnTo>
                    <a:pt x="547319" y="465495"/>
                  </a:lnTo>
                  <a:lnTo>
                    <a:pt x="0" y="4654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/>
              <a:stretch>
                <a:fillRect/>
              </a:stretch>
            </a:blipFill>
          </p:spPr>
        </p:sp>
      </p:grpSp>
      <p:grpSp>
        <p:nvGrpSpPr>
          <p:cNvPr id="84" name="Grupė 83">
            <a:extLst>
              <a:ext uri="{FF2B5EF4-FFF2-40B4-BE49-F238E27FC236}">
                <a16:creationId xmlns:a16="http://schemas.microsoft.com/office/drawing/2014/main" id="{04982F91-E8A7-4C41-92F7-D0D03DB5FEEB}"/>
              </a:ext>
            </a:extLst>
          </p:cNvPr>
          <p:cNvGrpSpPr/>
          <p:nvPr/>
        </p:nvGrpSpPr>
        <p:grpSpPr>
          <a:xfrm>
            <a:off x="4430173" y="2420988"/>
            <a:ext cx="2303122" cy="1022010"/>
            <a:chOff x="8125188" y="1791339"/>
            <a:chExt cx="2303122" cy="1022010"/>
          </a:xfrm>
        </p:grpSpPr>
        <p:sp>
          <p:nvSpPr>
            <p:cNvPr id="23" name="Freeform 23"/>
            <p:cNvSpPr/>
            <p:nvPr/>
          </p:nvSpPr>
          <p:spPr>
            <a:xfrm>
              <a:off x="8125188" y="1791339"/>
              <a:ext cx="2303122" cy="1022010"/>
            </a:xfrm>
            <a:custGeom>
              <a:avLst/>
              <a:gdLst/>
              <a:ahLst/>
              <a:cxnLst/>
              <a:rect l="l" t="t" r="r" b="b"/>
              <a:pathLst>
                <a:path w="2303122" h="1022010">
                  <a:moveTo>
                    <a:pt x="0" y="0"/>
                  </a:moveTo>
                  <a:lnTo>
                    <a:pt x="2303122" y="0"/>
                  </a:lnTo>
                  <a:lnTo>
                    <a:pt x="2303122" y="1022011"/>
                  </a:lnTo>
                  <a:lnTo>
                    <a:pt x="0" y="10220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4" name="Group 24"/>
            <p:cNvGrpSpPr/>
            <p:nvPr/>
          </p:nvGrpSpPr>
          <p:grpSpPr>
            <a:xfrm>
              <a:off x="8858020" y="1835896"/>
              <a:ext cx="711050" cy="711050"/>
              <a:chOff x="0" y="0"/>
              <a:chExt cx="812800" cy="81280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74" name="Freeform 74"/>
            <p:cNvSpPr/>
            <p:nvPr/>
          </p:nvSpPr>
          <p:spPr>
            <a:xfrm>
              <a:off x="8948140" y="1937069"/>
              <a:ext cx="550171" cy="550171"/>
            </a:xfrm>
            <a:custGeom>
              <a:avLst/>
              <a:gdLst/>
              <a:ahLst/>
              <a:cxnLst/>
              <a:rect l="l" t="t" r="r" b="b"/>
              <a:pathLst>
                <a:path w="550171" h="550171">
                  <a:moveTo>
                    <a:pt x="0" y="0"/>
                  </a:moveTo>
                  <a:lnTo>
                    <a:pt x="550171" y="0"/>
                  </a:lnTo>
                  <a:lnTo>
                    <a:pt x="550171" y="550171"/>
                  </a:lnTo>
                  <a:lnTo>
                    <a:pt x="0" y="5501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9"/>
              <a:stretch>
                <a:fillRect/>
              </a:stretch>
            </a:blipFill>
          </p:spPr>
        </p:sp>
      </p:grpSp>
      <p:grpSp>
        <p:nvGrpSpPr>
          <p:cNvPr id="53" name="Group 53"/>
          <p:cNvGrpSpPr/>
          <p:nvPr/>
        </p:nvGrpSpPr>
        <p:grpSpPr>
          <a:xfrm>
            <a:off x="4402200" y="2104117"/>
            <a:ext cx="2303122" cy="1022010"/>
            <a:chOff x="0" y="0"/>
            <a:chExt cx="3070829" cy="1362680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3070829" cy="1362680"/>
            </a:xfrm>
            <a:custGeom>
              <a:avLst/>
              <a:gdLst/>
              <a:ahLst/>
              <a:cxnLst/>
              <a:rect l="l" t="t" r="r" b="b"/>
              <a:pathLst>
                <a:path w="3070829" h="1362680">
                  <a:moveTo>
                    <a:pt x="0" y="0"/>
                  </a:moveTo>
                  <a:lnTo>
                    <a:pt x="3070829" y="0"/>
                  </a:lnTo>
                  <a:lnTo>
                    <a:pt x="3070829" y="1362680"/>
                  </a:lnTo>
                  <a:lnTo>
                    <a:pt x="0" y="13626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55" name="Group 55"/>
            <p:cNvGrpSpPr/>
            <p:nvPr/>
          </p:nvGrpSpPr>
          <p:grpSpPr>
            <a:xfrm>
              <a:off x="1088712" y="81994"/>
              <a:ext cx="948067" cy="948067"/>
              <a:chOff x="0" y="0"/>
              <a:chExt cx="812800" cy="812800"/>
            </a:xfrm>
          </p:grpSpPr>
          <p:sp>
            <p:nvSpPr>
              <p:cNvPr id="56" name="Freeform 5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57" name="TextBox 57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8" name="Freeform 58"/>
            <p:cNvSpPr/>
            <p:nvPr/>
          </p:nvSpPr>
          <p:spPr>
            <a:xfrm>
              <a:off x="1331205" y="218236"/>
              <a:ext cx="463082" cy="675584"/>
            </a:xfrm>
            <a:custGeom>
              <a:avLst/>
              <a:gdLst/>
              <a:ahLst/>
              <a:cxnLst/>
              <a:rect l="l" t="t" r="r" b="b"/>
              <a:pathLst>
                <a:path w="463082" h="675584">
                  <a:moveTo>
                    <a:pt x="0" y="0"/>
                  </a:moveTo>
                  <a:lnTo>
                    <a:pt x="463082" y="0"/>
                  </a:lnTo>
                  <a:lnTo>
                    <a:pt x="463082" y="675583"/>
                  </a:lnTo>
                  <a:lnTo>
                    <a:pt x="0" y="6755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85" name="Grupė 84">
            <a:extLst>
              <a:ext uri="{FF2B5EF4-FFF2-40B4-BE49-F238E27FC236}">
                <a16:creationId xmlns:a16="http://schemas.microsoft.com/office/drawing/2014/main" id="{93D05133-92B0-408E-A525-F0DEEDA12649}"/>
              </a:ext>
            </a:extLst>
          </p:cNvPr>
          <p:cNvGrpSpPr/>
          <p:nvPr/>
        </p:nvGrpSpPr>
        <p:grpSpPr>
          <a:xfrm>
            <a:off x="4355534" y="1798019"/>
            <a:ext cx="2303122" cy="1022010"/>
            <a:chOff x="10513225" y="1791339"/>
            <a:chExt cx="2303122" cy="1022010"/>
          </a:xfrm>
        </p:grpSpPr>
        <p:sp>
          <p:nvSpPr>
            <p:cNvPr id="59" name="Freeform 59"/>
            <p:cNvSpPr/>
            <p:nvPr/>
          </p:nvSpPr>
          <p:spPr>
            <a:xfrm>
              <a:off x="10513225" y="1791339"/>
              <a:ext cx="2303122" cy="1022010"/>
            </a:xfrm>
            <a:custGeom>
              <a:avLst/>
              <a:gdLst/>
              <a:ahLst/>
              <a:cxnLst/>
              <a:rect l="l" t="t" r="r" b="b"/>
              <a:pathLst>
                <a:path w="2303122" h="1022010">
                  <a:moveTo>
                    <a:pt x="0" y="0"/>
                  </a:moveTo>
                  <a:lnTo>
                    <a:pt x="2303122" y="0"/>
                  </a:lnTo>
                  <a:lnTo>
                    <a:pt x="2303122" y="1022011"/>
                  </a:lnTo>
                  <a:lnTo>
                    <a:pt x="0" y="10220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60" name="Group 60"/>
            <p:cNvGrpSpPr/>
            <p:nvPr/>
          </p:nvGrpSpPr>
          <p:grpSpPr>
            <a:xfrm>
              <a:off x="11329759" y="1852835"/>
              <a:ext cx="711050" cy="711050"/>
              <a:chOff x="0" y="0"/>
              <a:chExt cx="812800" cy="812800"/>
            </a:xfrm>
          </p:grpSpPr>
          <p:sp>
            <p:nvSpPr>
              <p:cNvPr id="61" name="Freeform 6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62" name="TextBox 62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75" name="Freeform 75"/>
            <p:cNvSpPr/>
            <p:nvPr/>
          </p:nvSpPr>
          <p:spPr>
            <a:xfrm>
              <a:off x="11408256" y="1917418"/>
              <a:ext cx="594199" cy="594199"/>
            </a:xfrm>
            <a:custGeom>
              <a:avLst/>
              <a:gdLst/>
              <a:ahLst/>
              <a:cxnLst/>
              <a:rect l="l" t="t" r="r" b="b"/>
              <a:pathLst>
                <a:path w="594199" h="594199">
                  <a:moveTo>
                    <a:pt x="0" y="0"/>
                  </a:moveTo>
                  <a:lnTo>
                    <a:pt x="594199" y="0"/>
                  </a:lnTo>
                  <a:lnTo>
                    <a:pt x="594199" y="594199"/>
                  </a:lnTo>
                  <a:lnTo>
                    <a:pt x="0" y="5941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/>
              <a:stretch>
                <a:fillRect/>
              </a:stretch>
            </a:blipFill>
          </p:spPr>
        </p:sp>
      </p:grpSp>
      <p:grpSp>
        <p:nvGrpSpPr>
          <p:cNvPr id="82" name="Grupė 81">
            <a:extLst>
              <a:ext uri="{FF2B5EF4-FFF2-40B4-BE49-F238E27FC236}">
                <a16:creationId xmlns:a16="http://schemas.microsoft.com/office/drawing/2014/main" id="{06D93DFD-F995-46F4-A7B8-7A079CF12ECC}"/>
              </a:ext>
            </a:extLst>
          </p:cNvPr>
          <p:cNvGrpSpPr/>
          <p:nvPr/>
        </p:nvGrpSpPr>
        <p:grpSpPr>
          <a:xfrm>
            <a:off x="4228569" y="1496060"/>
            <a:ext cx="2303122" cy="1022010"/>
            <a:chOff x="2976692" y="1730480"/>
            <a:chExt cx="2303122" cy="1022010"/>
          </a:xfrm>
        </p:grpSpPr>
        <p:sp>
          <p:nvSpPr>
            <p:cNvPr id="39" name="Freeform 39"/>
            <p:cNvSpPr/>
            <p:nvPr/>
          </p:nvSpPr>
          <p:spPr>
            <a:xfrm>
              <a:off x="2976692" y="1730480"/>
              <a:ext cx="2303122" cy="1022010"/>
            </a:xfrm>
            <a:custGeom>
              <a:avLst/>
              <a:gdLst/>
              <a:ahLst/>
              <a:cxnLst/>
              <a:rect l="l" t="t" r="r" b="b"/>
              <a:pathLst>
                <a:path w="2303122" h="1022010">
                  <a:moveTo>
                    <a:pt x="0" y="0"/>
                  </a:moveTo>
                  <a:lnTo>
                    <a:pt x="2303121" y="0"/>
                  </a:lnTo>
                  <a:lnTo>
                    <a:pt x="2303121" y="1022010"/>
                  </a:lnTo>
                  <a:lnTo>
                    <a:pt x="0" y="10220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0" name="Group 40"/>
            <p:cNvGrpSpPr/>
            <p:nvPr/>
          </p:nvGrpSpPr>
          <p:grpSpPr>
            <a:xfrm>
              <a:off x="3789621" y="1798706"/>
              <a:ext cx="711050" cy="711050"/>
              <a:chOff x="0" y="0"/>
              <a:chExt cx="812800" cy="812800"/>
            </a:xfrm>
          </p:grpSpPr>
          <p:sp>
            <p:nvSpPr>
              <p:cNvPr id="41" name="Freeform 4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72" name="Freeform 72"/>
            <p:cNvSpPr/>
            <p:nvPr/>
          </p:nvSpPr>
          <p:spPr>
            <a:xfrm>
              <a:off x="3828952" y="1902374"/>
              <a:ext cx="550446" cy="560488"/>
            </a:xfrm>
            <a:custGeom>
              <a:avLst/>
              <a:gdLst/>
              <a:ahLst/>
              <a:cxnLst/>
              <a:rect l="l" t="t" r="r" b="b"/>
              <a:pathLst>
                <a:path w="620457" h="620457">
                  <a:moveTo>
                    <a:pt x="0" y="0"/>
                  </a:moveTo>
                  <a:lnTo>
                    <a:pt x="620457" y="0"/>
                  </a:lnTo>
                  <a:lnTo>
                    <a:pt x="620457" y="620458"/>
                  </a:lnTo>
                  <a:lnTo>
                    <a:pt x="0" y="6204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3"/>
              <a:stretch>
                <a:fillRect/>
              </a:stretch>
            </a:blipFill>
          </p:spPr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BBFB9BE5-B640-4A26-B201-815A7592650E}"/>
              </a:ext>
            </a:extLst>
          </p:cNvPr>
          <p:cNvSpPr txBox="1"/>
          <p:nvPr/>
        </p:nvSpPr>
        <p:spPr>
          <a:xfrm>
            <a:off x="685801" y="370795"/>
            <a:ext cx="16795686" cy="1077218"/>
          </a:xfrm>
          <a:prstGeom prst="rect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Įvardink, kas nupiešta ant keptuvėje esančių blynų, nustatyk, kurį garsą žodyje girdi pirmiau (S ar Š) ir įdėk į tinkamą lėkštę (paspausk ant tinkamo veikėjo </a:t>
            </a:r>
            <a:r>
              <a:rPr lang="lt-LT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lėlštutės</a:t>
            </a:r>
            <a:r>
              <a:rPr lang="lt-LT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GB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03 -0.00355 L 0.03403 -0.00339 C 0.05478 -0.0233 0.05252 -0.02284 0.08872 -0.03688 C 0.09992 -0.0412 0.11164 -0.04151 0.12309 -0.04367 C 0.14801 -0.04336 0.29862 -0.04197 0.31919 -0.03812 C 0.32648 -0.03688 0.33256 -0.02716 0.33872 -0.02021 C 0.35903 0.00324 0.36302 0.01528 0.38013 0.048 C 0.38117 0.05818 0.38238 0.06821 0.38325 0.07855 C 0.38368 0.08395 0.38368 0.08966 0.38403 0.09522 C 0.38464 0.10803 0.38473 0.10818 0.38559 0.12022 C 0.38499 0.15479 0.38594 0.17192 0.38091 0.20479 C 0.37891 0.21775 0.37743 0.23164 0.37309 0.24244 C 0.36815 0.25448 0.36363 0.26713 0.35825 0.27855 C 0.35296 0.28935 0.34688 0.29908 0.34106 0.30911 C 0.3375 0.31482 0.33325 0.31929 0.33013 0.32577 C 0.32405 0.33796 0.31702 0.34954 0.31372 0.36466 C 0.31155 0.37392 0.31311 0.36975 0.30903 0.37701 C 0.30773 0.38488 0.30686 0.38982 0.30591 0.398 C 0.3053 0.40247 0.30443 0.4071 0.30434 0.41188 C 0.30391 0.42145 0.30434 0.43133 0.30434 0.44105 " pathEditMode="relative" rAng="0" ptsTypes="AAAAAAAAAAAAAAAAAAAA">
                                      <p:cBhvr>
                                        <p:cTn id="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78" y="20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12 0.00062 L 0.05512 0.00077 C 0.05712 -0.00355 0.05885 -0.00848 0.06128 -0.01188 C 0.06285 -0.01419 0.06493 -0.01512 0.06675 -0.01605 C 0.07743 -0.02191 0.07969 -0.02176 0.09019 -0.02438 C 0.11458 -0.02284 0.13134 -0.03071 0.15113 -0.0091 C 0.15417 -0.00586 0.15581 0.00016 0.15816 0.00479 C 0.15894 0.01173 0.16042 0.01852 0.1605 0.02562 C 0.16076 0.04182 0.16085 0.05926 0.15269 0.07006 C 0.15009 0.07346 0.14644 0.07377 0.14331 0.07562 C 0.13993 0.06914 0.13481 0.06451 0.13316 0.05618 C 0.13047 0.04213 0.1329 0.02485 0.13941 0.0159 C 0.14167 0.01281 0.14462 0.01219 0.14722 0.01034 C 0.16831 0.01405 0.1895 0.01652 0.2105 0.02145 C 0.21354 0.02207 0.21667 0.02377 0.2191 0.02701 C 0.22995 0.04059 0.23863 0.07068 0.24566 0.08673 C 0.26979 0.14121 0.2901 0.17346 0.30738 0.22979 C 0.30929 0.23596 0.31154 0.25062 0.31285 0.25895 C 0.31311 0.26497 0.3138 0.27099 0.31363 0.27701 C 0.31285 0.30803 0.31085 0.32485 0.3066 0.35479 C 0.30469 0.36821 0.30226 0.38148 0.30035 0.39506 C 0.29991 0.39815 0.30009 0.40155 0.29956 0.40479 C 0.29609 0.42593 0.29644 0.41158 0.29644 0.42423 " pathEditMode="relative" rAng="0" ptsTypes="AAAAAAAAAAAAAAAAAAAAAAA">
                                      <p:cBhvr>
                                        <p:cTn id="1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25" y="1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01 0.02129 L 0.04401 0.02145 C 0.04783 0.01728 0.05182 0.01342 0.05564 0.00941 C 0.05963 0.00524 0.0579 0.00571 0.06171 0.00339 C 0.0625 0.00308 0.06319 0.00262 0.06397 0.00247 C 0.06788 0.00139 0.07178 0.00046 0.0756 -0.00047 C 0.08628 -0.0034 0.06814 -0.00016 0.09505 -0.0034 C 0.14097 0.01713 0.14513 0.00848 0.18064 0.06373 C 0.18307 0.06759 0.18246 0.07484 0.18342 0.08055 C 0.18133 0.08611 0.18055 0.09398 0.17725 0.09722 C 0.16718 0.10771 0.13342 0.10231 0.12838 0.10216 C 0.12265 0.09799 0.11553 0.09737 0.11119 0.08935 C 0.10355 0.07546 0.10442 0.03673 0.1151 0.02716 C 0.12968 0.01404 0.1473 0.01589 0.16336 0.01034 C 0.22638 0.01404 0.28975 0.00756 0.35225 0.02129 C 0.37717 0.02669 0.39461 0.07176 0.40781 0.10324 C 0.43229 0.16111 0.40711 0.10185 0.42395 0.15648 C 0.42795 0.16975 0.43411 0.18071 0.43784 0.19413 C 0.43897 0.19799 0.44019 0.20185 0.44114 0.20602 C 0.44279 0.21281 0.44375 0.22006 0.44566 0.22669 C 0.44843 0.23657 0.45269 0.24506 0.45503 0.2554 C 0.45746 0.26558 0.45963 0.27592 0.46232 0.28595 C 0.46614 0.30031 0.47083 0.31389 0.47448 0.32839 C 0.47725 0.3395 0.48151 0.36435 0.48394 0.37777 C 0.48411 0.3804 0.48454 0.38302 0.48454 0.38564 C 0.48454 0.39074 0.48394 0.40061 0.48394 0.40077 " pathEditMode="relative" rAng="0" ptsTypes="AAAAAAAAAAAAAAAAAAAAAAAAAA">
                                      <p:cBhvr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23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72 0.02608 L 0.03472 0.02624 C 0.0651 0.00741 0.05234 0.01127 0.07187 0.00741 C 0.09904 0.01049 0.10512 0.00201 0.12187 0.01821 C 0.12404 0.02022 0.12595 0.02284 0.12804 0.02516 C 0.13055 0.04306 0.13194 0.04568 0.12578 0.0696 C 0.12491 0.07284 0.12205 0.07222 0.12022 0.07346 C 0.10937 0.07222 0.10417 0.07315 0.09297 0.06065 C 0.08967 0.05695 0.08819 0.04954 0.08576 0.04383 C 0.08689 0.03766 0.08628 0.02932 0.08915 0.02516 C 0.09844 0.01096 0.10937 0.01296 0.12022 0.01219 C 0.19852 0.03148 0.16962 0.01713 0.20911 0.03889 C 0.25521 0.12083 0.18316 -0.0054 0.23524 0.07948 C 0.23967 0.08673 0.24279 0.09614 0.24739 0.10309 C 0.29427 0.17377 0.27144 0.12423 0.29297 0.17516 C 0.2954 0.18843 0.29826 0.20124 0.30017 0.21466 C 0.30052 0.21698 0.30512 0.26651 0.30686 0.27593 C 0.32344 0.36451 0.31128 0.2858 0.31797 0.33025 C 0.31632 0.37608 0.32482 0.37577 0.31571 0.37577 " pathEditMode="relative" rAng="0" ptsTypes="AAAAAAAAAAAAAAAAAAA">
                                      <p:cBhvr>
                                        <p:cTn id="18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62" y="165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31 0.03981 L 0.02031 0.03981 C 0.02899 0.03457 0.0375 0.02808 0.04635 0.02392 C 0.05338 0.02068 0.0829 0.01466 0.08967 0.01312 C 0.09661 0.01358 0.10364 0.00987 0.10859 0.02006 C 0.11085 0.02469 0.11232 0.03055 0.11415 0.0358 C 0.11449 0.04105 0.11658 0.04691 0.11527 0.0517 C 0.11388 0.05663 0.1105 0.05987 0.10746 0.06049 C 0.09826 0.0625 0.08897 0.05987 0.07968 0.05957 C 0.07691 0.05617 0.07369 0.05401 0.07135 0.04969 C 0.06302 0.03395 0.07543 0.01728 0.08359 0.0091 C 0.08845 0.00432 0.0947 0.00787 0.10026 0.00725 C 0.10972 0.00787 0.11918 0.00725 0.12856 0.0091 C 0.13854 0.01126 0.14817 0.01589 0.15807 0.01898 C 0.16484 0.02114 0.1717 0.02299 0.17856 0.025 C 0.17968 0.02562 0.1809 0.02608 0.18194 0.027 C 0.19592 0.03904 0.19731 0.04074 0.20807 0.0517 C 0.2342 0.10879 0.21614 0.06558 0.22526 0.09213 C 0.22821 0.10077 0.22951 0.10216 0.23194 0.11188 C 0.23437 0.12176 0.23394 0.12469 0.23585 0.13457 C 0.23611 0.13596 0.23654 0.13719 0.23689 0.13858 C 0.23732 0.14151 0.23767 0.14444 0.23802 0.14737 C 0.23819 0.14907 0.23836 0.15077 0.23862 0.15231 C 0.23871 0.1537 0.2388 0.15509 0.23915 0.15633 C 0.24027 0.16003 0.24175 0.16358 0.24305 0.16713 C 0.24409 0.17006 0.24522 0.17268 0.24583 0.17608 C 0.24791 0.18873 0.24878 0.20216 0.25138 0.2145 C 0.25399 0.227 0.25685 0.23935 0.25911 0.25216 C 0.26128 0.26373 0.26241 0.27608 0.26467 0.28765 C 0.26579 0.29321 0.26623 0.30062 0.26918 0.30339 C 0.28897 0.32299 0.27882 0.3145 0.29974 0.32917 C 0.30338 0.33457 0.30286 0.33256 0.30468 0.33997 C 0.30477 0.34028 0.30468 0.34058 0.30468 0.34105 " pathEditMode="relative" ptsTypes="AAAAAAAAAAAAAAAAAAAAAAAAAAAAAAAAA">
                                      <p:cBhvr>
                                        <p:cTn id="22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98 0.03441 L 0.03698 0.03441 C 0.04271 0.01805 0.04506 0.01003 0.05747 -0.00402 C 0.0625 -0.00973 0.06875 -0.01219 0.07474 -0.01297 C 0.10174 -0.0159 0.12882 -0.0142 0.15582 -0.01482 C 0.1869 -0.01065 0.19141 -0.02562 0.20582 0.01774 C 0.20834 0.02546 0.20877 0.03487 0.21025 0.04336 C 0.20912 0.05385 0.2112 0.06743 0.20695 0.075 C 0.20339 0.08117 0.19688 0.07669 0.19193 0.07592 C 0.18039 0.07438 0.16893 0.07068 0.15747 0.06805 C 0.15443 0.06651 0.13151 0.06311 0.14584 0.04043 C 0.16641 0.00771 0.19966 0.01743 0.22301 0.01574 C 0.23768 0.02361 0.2527 0.02947 0.26693 0.03935 C 0.28846 0.05432 0.31216 0.07716 0.32804 0.10848 C 0.33959 0.13148 0.35877 0.19182 0.37856 0.21713 C 0.42075 0.27083 0.37726 0.19969 0.45026 0.2645 C 0.45469 0.26852 0.45903 0.27268 0.46355 0.27639 C 0.46997 0.28163 0.48299 0.2912 0.48299 0.2912 C 0.48395 0.29413 0.48499 0.29691 0.48577 0.3 C 0.48837 0.30987 0.48586 0.30602 0.48915 0.30987 C 0.48889 0.31157 0.48907 0.31342 0.48855 0.31481 C 0.48811 0.31605 0.48698 0.31589 0.48638 0.31682 C 0.48559 0.3179 0.48525 0.3196 0.48464 0.32083 C 0.48429 0.32145 0.48395 0.32206 0.4836 0.32284 " pathEditMode="relative" ptsTypes="AAAAAAAAAAAAAAAAAAAAAAAA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79 0.02608 L 0.04679 0.02608 C 0.04948 0.01852 0.05104 0.00895 0.05504 0.00339 C 0.05877 -0.0017 0.0638 -0.00417 0.0684 -0.00355 C 0.08733 -0.00108 0.10582 0.00694 0.12448 0.01219 C 0.12882 0.01682 0.1342 0.01913 0.13733 0.02608 C 0.14254 0.03796 0.13672 0.05988 0.13229 0.06759 C 0.1296 0.07222 0.12526 0.07222 0.1217 0.07454 C 0.11241 0.07284 0.10703 0.07515 0.10009 0.06651 C 0.09931 0.06559 0.09896 0.06389 0.09844 0.06265 C 0.0974 0.05 0.09618 0.04954 0.10894 0.04182 C 0.13047 0.02917 0.17005 0.0304 0.18837 0.02901 L 0.23229 0.03302 C 0.28255 0.05555 0.25773 0.09676 0.30564 0.15741 C 0.32596 0.18333 0.32569 0.17901 0.34115 0.21466 C 0.34497 0.22346 0.34705 0.23426 0.35113 0.24244 C 0.35477 0.24954 0.35903 0.25602 0.36398 0.26018 C 0.40182 0.29228 0.38967 0.27546 0.4178 0.29275 C 0.42274 0.29583 0.42752 0.29984 0.43229 0.30355 C 0.43863 0.30864 0.44462 0.31543 0.45113 0.31944 C 0.45538 0.32207 0.46007 0.32207 0.4645 0.32346 C 0.47465 0.31975 0.47769 0.32052 0.48672 0.30957 C 0.48854 0.30725 0.48785 0.29398 0.48785 0.29367 " pathEditMode="relative" ptsTypes="AAAAAAAAAAAAAAAAAAAAAAA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1 0.00864 L 0.0711 0.00864 C 0.07275 0.00834 0.0744 0.00803 0.07605 0.00756 C 0.0783 0.0071 0.08047 0.00571 0.08273 0.00571 C 0.08351 0.00571 0.08412 0.00741 0.0849 0.00756 C 0.08863 0.00849 0.09237 0.00834 0.09601 0.00864 C 0.09853 0.00926 0.13438 0.01867 0.13881 0.02346 C 0.14185 0.02655 0.14176 0.03457 0.14323 0.04013 C 0.14306 0.04784 0.14471 0.05617 0.14271 0.06296 C 0.13473 0.08935 0.12092 0.0855 0.1066 0.08951 C 0.10565 0.0892 0.10452 0.08982 0.10382 0.08858 C 0.10226 0.0858 0.10165 0.08195 0.10053 0.07871 C 0.09818 0.07238 0.09566 0.06621 0.09323 0.05988 C 0.09306 0.05401 0.09141 0.04769 0.09271 0.04213 C 0.09931 0.01374 0.10938 0.01867 0.12492 0.0125 L 0.17657 0.01358 C 0.2007 0.01621 0.22179 0.0233 0.24497 0.03025 C 0.25443 0.04121 0.25504 0.03889 0.26051 0.05695 C 0.26259 0.06405 0.26441 0.08164 0.26719 0.08766 C 0.27066 0.09522 0.28125 0.10201 0.28603 0.10432 C 0.31181 0.11713 0.32353 0.11991 0.35053 0.12901 C 0.38716 0.15479 0.38568 0.148 0.42101 0.21405 C 0.4329 0.23611 0.43073 0.23349 0.44384 0.25247 C 0.44992 0.26142 0.4481 0.25988 0.45217 0.26235 C 0.45244 0.26374 0.45469 0.27608 0.45495 0.27624 C 0.45981 0.27824 0.46494 0.27546 0.46997 0.27516 C 0.47084 0.27516 0.47179 0.27516 0.47275 0.27516 " pathEditMode="relative" ptsTypes="AAAAAAAAAAAAAAAAAAAAAAAAAAA">
                                      <p:cBhvr>
                                        <p:cTn id="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74 0.02963 L 0.04774 0.02963 C 0.04939 0.02732 0.05078 0.02439 0.05269 0.02269 C 0.09791 -0.01805 0.09097 -0.00509 0.15824 -0.03055 C 0.18819 -0.02855 0.22178 -0.04089 0.24609 0.00108 C 0.2513 0.01003 0.25086 0.02531 0.25329 0.0375 C 0.24609 0.05201 0.24149 0.07284 0.23159 0.08102 C 0.19201 0.11405 0.18489 0.1088 0.15494 0.1017 C 0.1546 0.09321 0.15121 0.08318 0.15382 0.07608 C 0.15729 0.06651 0.16432 0.06235 0.17048 0.05926 C 0.2204 0.03426 0.22656 0.03858 0.27387 0.03658 C 0.28107 0.03982 0.28854 0.04151 0.29548 0.04645 C 0.31241 0.05834 0.32387 0.07655 0.33828 0.09584 C 0.34184 0.1054 0.34644 0.11389 0.34887 0.12439 C 0.35286 0.14244 0.35243 0.17392 0.35277 0.1926 C 0.35147 0.2054 0.35052 0.21837 0.34887 0.23118 C 0.34861 0.23272 0.34791 0.23411 0.34713 0.23503 C 0.3434 0.24028 0.33984 0.2463 0.3355 0.24985 C 0.32864 0.25556 0.31892 0.2551 0.31163 0.25587 " pathEditMode="relative" ptsTypes="AAAAAAAAAAAAAAAAAAA">
                                      <p:cBhvr>
                                        <p:cTn id="3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33 0.03627 L 0.03133 0.03627 C 0.04479 0.03457 0.05842 0.03395 0.07187 0.03133 C 0.10876 0.02408 0.1454 0.01188 0.18246 0.00664 C 0.21267 0.00232 0.24314 0.00401 0.27352 0.00278 C 0.32734 0.00756 0.32986 -0.0108 0.36354 0.03426 C 0.36606 0.03766 0.36727 0.04352 0.36909 0.04815 C 0.36823 0.05371 0.36883 0.06127 0.36632 0.06497 C 0.35095 0.08735 0.3217 0.08056 0.30633 0.08164 C 0.29965 0.08133 0.29288 0.08688 0.28906 0.0767 C 0.28784 0.0733 0.28689 0.0696 0.28576 0.0659 C 0.28593 0.05926 0.28524 0.05247 0.28628 0.04614 C 0.28811 0.0358 0.30165 0.02793 0.30408 0.02639 C 0.32144 0.0159 0.33758 0.01945 0.35633 0.01852 C 0.38316 0.02022 0.41024 0.0179 0.43689 0.02346 C 0.44401 0.02485 0.45017 0.03287 0.45633 0.0392 C 0.4625 0.04568 0.46831 0.0534 0.47361 0.06188 C 0.47647 0.06667 0.47873 0.07269 0.48081 0.07871 C 0.48446 0.0892 0.48784 0.10016 0.4908 0.11127 C 0.49262 0.11821 0.49427 0.13226 0.49522 0.13997 C 0.49496 0.15633 0.49748 0.19182 0.49245 0.21405 C 0.4921 0.21574 0.49132 0.21729 0.4908 0.21898 C 0.49036 0.22022 0.49001 0.22161 0.48967 0.223 C 0.48949 0.22562 0.48941 0.22824 0.48915 0.23087 C 0.48889 0.23318 0.48802 0.23781 0.48802 0.23781 " pathEditMode="relative" ptsTypes="AAAAAAAAAAAAAAAAAAAAAAAAA">
                                      <p:cBhvr>
                                        <p:cTn id="4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6995" y="7183027"/>
            <a:ext cx="20621989" cy="5645270"/>
          </a:xfrm>
          <a:custGeom>
            <a:avLst/>
            <a:gdLst/>
            <a:ahLst/>
            <a:cxnLst/>
            <a:rect l="l" t="t" r="r" b="b"/>
            <a:pathLst>
              <a:path w="20621989" h="5645270">
                <a:moveTo>
                  <a:pt x="0" y="0"/>
                </a:moveTo>
                <a:lnTo>
                  <a:pt x="20621990" y="0"/>
                </a:lnTo>
                <a:lnTo>
                  <a:pt x="20621990" y="5645269"/>
                </a:lnTo>
                <a:lnTo>
                  <a:pt x="0" y="56452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41819" y="1414899"/>
            <a:ext cx="6119273" cy="6458335"/>
          </a:xfrm>
          <a:custGeom>
            <a:avLst/>
            <a:gdLst/>
            <a:ahLst/>
            <a:cxnLst/>
            <a:rect l="l" t="t" r="r" b="b"/>
            <a:pathLst>
              <a:path w="6119273" h="6458335">
                <a:moveTo>
                  <a:pt x="0" y="0"/>
                </a:moveTo>
                <a:lnTo>
                  <a:pt x="6119273" y="0"/>
                </a:lnTo>
                <a:lnTo>
                  <a:pt x="6119273" y="6458335"/>
                </a:lnTo>
                <a:lnTo>
                  <a:pt x="0" y="64583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714389" y="5143500"/>
            <a:ext cx="12544911" cy="3841879"/>
          </a:xfrm>
          <a:custGeom>
            <a:avLst/>
            <a:gdLst/>
            <a:ahLst/>
            <a:cxnLst/>
            <a:rect l="l" t="t" r="r" b="b"/>
            <a:pathLst>
              <a:path w="12544911" h="3841879">
                <a:moveTo>
                  <a:pt x="0" y="0"/>
                </a:moveTo>
                <a:lnTo>
                  <a:pt x="12544911" y="0"/>
                </a:lnTo>
                <a:lnTo>
                  <a:pt x="12544911" y="3841879"/>
                </a:lnTo>
                <a:lnTo>
                  <a:pt x="0" y="38418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344951" y="4629193"/>
            <a:ext cx="6449435" cy="6352694"/>
          </a:xfrm>
          <a:custGeom>
            <a:avLst/>
            <a:gdLst/>
            <a:ahLst/>
            <a:cxnLst/>
            <a:rect l="l" t="t" r="r" b="b"/>
            <a:pathLst>
              <a:path w="6449435" h="6352694">
                <a:moveTo>
                  <a:pt x="6449435" y="0"/>
                </a:moveTo>
                <a:lnTo>
                  <a:pt x="0" y="0"/>
                </a:lnTo>
                <a:lnTo>
                  <a:pt x="0" y="6352693"/>
                </a:lnTo>
                <a:lnTo>
                  <a:pt x="6449435" y="6352693"/>
                </a:lnTo>
                <a:lnTo>
                  <a:pt x="6449435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445983" y="1190272"/>
            <a:ext cx="11081723" cy="2793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76"/>
              </a:lnSpc>
            </a:pPr>
            <a:r>
              <a:rPr lang="en-US" sz="15483" dirty="0" err="1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Šaunuoliai</a:t>
            </a:r>
            <a:r>
              <a:rPr lang="en-US" sz="15483" dirty="0">
                <a:solidFill>
                  <a:srgbClr val="1A677D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!</a:t>
            </a:r>
          </a:p>
        </p:txBody>
      </p:sp>
    </p:spTree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92</Words>
  <Application>Microsoft Office PowerPoint</Application>
  <PresentationFormat>Pasirinktinai</PresentationFormat>
  <Paragraphs>10</Paragraphs>
  <Slides>5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5</vt:i4>
      </vt:variant>
    </vt:vector>
  </HeadingPairs>
  <TitlesOfParts>
    <vt:vector size="11" baseType="lpstr">
      <vt:lpstr>Childos Arabic</vt:lpstr>
      <vt:lpstr>Times New Roman</vt:lpstr>
      <vt:lpstr>Arial</vt:lpstr>
      <vt:lpstr>Open Sans Bold</vt:lpstr>
      <vt:lpstr>Calibri</vt:lpstr>
      <vt:lpstr>Office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namai namučiai</dc:title>
  <cp:lastModifiedBy>vaiva giedraityte</cp:lastModifiedBy>
  <cp:revision>5</cp:revision>
  <dcterms:created xsi:type="dcterms:W3CDTF">2006-08-16T00:00:00Z</dcterms:created>
  <dcterms:modified xsi:type="dcterms:W3CDTF">2026-05-24T12:28:34Z</dcterms:modified>
  <dc:identifier>DAGlKcBCq1w</dc:identifier>
</cp:coreProperties>
</file>